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709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77593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llen\Pictures\Devices Download Files\IMG00569-20100824-13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800"/>
            <a:ext cx="5283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C:\Users\Allen\Pictures\Devices Download Files\IMG00570-20100824-133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199" y="2938072"/>
            <a:ext cx="5074171" cy="3805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514600" y="609601"/>
            <a:ext cx="419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FF00"/>
                </a:solidFill>
                <a:ea typeface="ＭＳ Ｐゴシック" pitchFamily="34" charset="-128"/>
                <a:cs typeface="Arial" pitchFamily="34" charset="0"/>
              </a:rPr>
              <a:t>Grazing Weeds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1828800" y="6160961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289" y="6224152"/>
            <a:ext cx="1614633" cy="42100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1828800" y="6185127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839348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2</cp:revision>
  <dcterms:created xsi:type="dcterms:W3CDTF">2017-03-20T18:32:32Z</dcterms:created>
  <dcterms:modified xsi:type="dcterms:W3CDTF">2017-03-27T19:13:48Z</dcterms:modified>
</cp:coreProperties>
</file>