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01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ocuments\AnInsights\atvpostrack001\atvpostrack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5450"/>
            <a:ext cx="75438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/>
          <p:nvPr/>
        </p:nvSpPr>
        <p:spPr>
          <a:xfrm>
            <a:off x="6912429" y="618273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918" y="6233840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912429" y="6182732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438396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2017-03-20T15:49:33Z</dcterms:created>
  <dcterms:modified xsi:type="dcterms:W3CDTF">2017-03-27T19:06:37Z</dcterms:modified>
</cp:coreProperties>
</file>