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1A6-6AE0-4D19-B8FB-FB326C9946A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80DC-3245-448D-A87E-EF6823E6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1A6-6AE0-4D19-B8FB-FB326C9946A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80DC-3245-448D-A87E-EF6823E6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7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1A6-6AE0-4D19-B8FB-FB326C9946A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80DC-3245-448D-A87E-EF6823E6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1A6-6AE0-4D19-B8FB-FB326C9946A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80DC-3245-448D-A87E-EF6823E6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1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1A6-6AE0-4D19-B8FB-FB326C9946A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80DC-3245-448D-A87E-EF6823E6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2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1A6-6AE0-4D19-B8FB-FB326C9946A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80DC-3245-448D-A87E-EF6823E6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9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1A6-6AE0-4D19-B8FB-FB326C9946A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80DC-3245-448D-A87E-EF6823E6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1A6-6AE0-4D19-B8FB-FB326C9946A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80DC-3245-448D-A87E-EF6823E6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7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1A6-6AE0-4D19-B8FB-FB326C9946A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80DC-3245-448D-A87E-EF6823E6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24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1A6-6AE0-4D19-B8FB-FB326C9946A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80DC-3245-448D-A87E-EF6823E6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4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1A6-6AE0-4D19-B8FB-FB326C9946A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80DC-3245-448D-A87E-EF6823E6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21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BB1A6-6AE0-4D19-B8FB-FB326C9946A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080DC-3245-448D-A87E-EF6823E6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3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effectLst/>
              </a:rPr>
              <a:t>What to Use?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r>
              <a:rPr lang="en-US" altLang="en-US" sz="2800" dirty="0" smtClean="0">
                <a:effectLst/>
              </a:rPr>
              <a:t>What is most efficient, effective?</a:t>
            </a:r>
          </a:p>
          <a:p>
            <a:r>
              <a:rPr lang="en-US" altLang="en-US" sz="2800" dirty="0" smtClean="0">
                <a:effectLst/>
              </a:rPr>
              <a:t>What is cost?  In $$ and time?</a:t>
            </a:r>
          </a:p>
          <a:p>
            <a:r>
              <a:rPr lang="en-US" altLang="en-US" sz="2800" dirty="0" smtClean="0">
                <a:effectLst/>
              </a:rPr>
              <a:t>What are you measuring?  What are you grazing?</a:t>
            </a:r>
          </a:p>
          <a:p>
            <a:r>
              <a:rPr lang="en-US" altLang="en-US" sz="2800" dirty="0" smtClean="0">
                <a:effectLst/>
              </a:rPr>
              <a:t>What can producers most understand and implement?  </a:t>
            </a:r>
          </a:p>
          <a:p>
            <a:r>
              <a:rPr lang="en-US" altLang="en-US" sz="2800" dirty="0" smtClean="0">
                <a:effectLst/>
              </a:rPr>
              <a:t>To be effective a measure of forage quality must be low cost, easily measurable, observational, and implementable on a daily basis.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00600" y="6096000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Allen Williams 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002238"/>
            <a:ext cx="1890152" cy="4953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00600" y="6002238"/>
            <a:ext cx="4176152" cy="4953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4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What to Use?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to Use?</dc:title>
  <dc:creator>Sadie Schroeder</dc:creator>
  <cp:lastModifiedBy>Jane G Jewett</cp:lastModifiedBy>
  <cp:revision>2</cp:revision>
  <dcterms:created xsi:type="dcterms:W3CDTF">2017-03-15T18:21:48Z</dcterms:created>
  <dcterms:modified xsi:type="dcterms:W3CDTF">2017-06-26T15:00:30Z</dcterms:modified>
</cp:coreProperties>
</file>