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4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0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5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D044B-FF5B-4C08-B8C8-9B56F0DDA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0708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53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6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72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15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8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9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3741-849D-4308-98FD-E9D1CEBE911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BAB3-44A1-4FB2-BB36-BF56059D93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6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What is a Refractometer?</a:t>
            </a:r>
          </a:p>
        </p:txBody>
      </p:sp>
      <p:sp>
        <p:nvSpPr>
          <p:cNvPr id="152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4033838" cy="48355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dirty="0" smtClean="0"/>
              <a:t>A simple optical instrument that measures that amount of light refracted in a liquid.</a:t>
            </a:r>
          </a:p>
          <a:p>
            <a:pPr eaLnBrk="1" hangingPunct="1">
              <a:defRPr/>
            </a:pPr>
            <a:r>
              <a:rPr lang="en-US" sz="2800" dirty="0" smtClean="0"/>
              <a:t>Standard piece of equipment for many agronomists and commonly used in the fruit and vegetable industries.  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24581" name="Picture 6" descr="Brix Meter - PAL-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8763" y="1143000"/>
            <a:ext cx="2863850" cy="2655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7" descr="Brix Meter-Master-P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8763" y="3932238"/>
            <a:ext cx="2863850" cy="21986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3" name="TextBox 1"/>
          <p:cNvSpPr txBox="1">
            <a:spLocks noChangeArrowheads="1"/>
          </p:cNvSpPr>
          <p:nvPr/>
        </p:nvSpPr>
        <p:spPr bwMode="auto">
          <a:xfrm>
            <a:off x="5715000" y="12192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Digital</a:t>
            </a:r>
          </a:p>
        </p:txBody>
      </p:sp>
      <p:sp>
        <p:nvSpPr>
          <p:cNvPr id="24584" name="TextBox 2"/>
          <p:cNvSpPr txBox="1">
            <a:spLocks noChangeArrowheads="1"/>
          </p:cNvSpPr>
          <p:nvPr/>
        </p:nvSpPr>
        <p:spPr bwMode="auto">
          <a:xfrm>
            <a:off x="5715000" y="39624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cs typeface="Arial" panose="020B0604020202020204" pitchFamily="34" charset="0"/>
              </a:rPr>
              <a:t>Optical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76800" y="6057532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 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6001870"/>
            <a:ext cx="1599360" cy="4191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76800" y="6001870"/>
            <a:ext cx="3809160" cy="4191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What is a Refractometer?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Refractometer?</dc:title>
  <dc:creator>Sadie Schroeder</dc:creator>
  <cp:lastModifiedBy>Jane G Jewett</cp:lastModifiedBy>
  <cp:revision>2</cp:revision>
  <dcterms:created xsi:type="dcterms:W3CDTF">2017-03-15T18:26:04Z</dcterms:created>
  <dcterms:modified xsi:type="dcterms:W3CDTF">2017-06-26T14:58:31Z</dcterms:modified>
</cp:coreProperties>
</file>