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16667-A103-42DA-8C2C-EFACBA9AED6E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3341F-F13B-4BBB-991D-D20CE270B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18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012E01-95D6-4229-8878-D7BBF98C754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28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CC55-320D-41DA-A479-A0A4BA3885E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7135-EB57-41EE-B371-1D8D1366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07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CC55-320D-41DA-A479-A0A4BA3885E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7135-EB57-41EE-B371-1D8D1366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83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CC55-320D-41DA-A479-A0A4BA3885E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7135-EB57-41EE-B371-1D8D1366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4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CC55-320D-41DA-A479-A0A4BA3885E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7135-EB57-41EE-B371-1D8D1366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CC55-320D-41DA-A479-A0A4BA3885E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7135-EB57-41EE-B371-1D8D1366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2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CC55-320D-41DA-A479-A0A4BA3885E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7135-EB57-41EE-B371-1D8D1366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9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CC55-320D-41DA-A479-A0A4BA3885E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7135-EB57-41EE-B371-1D8D1366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2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CC55-320D-41DA-A479-A0A4BA3885E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7135-EB57-41EE-B371-1D8D1366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0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CC55-320D-41DA-A479-A0A4BA3885E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7135-EB57-41EE-B371-1D8D1366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94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CC55-320D-41DA-A479-A0A4BA3885E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7135-EB57-41EE-B371-1D8D1366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50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3CC55-320D-41DA-A479-A0A4BA3885E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67135-EB57-41EE-B371-1D8D1366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6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3CC55-320D-41DA-A479-A0A4BA3885E9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67135-EB57-41EE-B371-1D8D1366CC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3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What is Our Goal?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Forage Digesibility Lippke &amp; Riewe 197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67040" y="1143000"/>
            <a:ext cx="7684331" cy="4672171"/>
          </a:xfrm>
        </p:spPr>
      </p:pic>
      <p:sp>
        <p:nvSpPr>
          <p:cNvPr id="3" name="Rectangle 2"/>
          <p:cNvSpPr/>
          <p:nvPr/>
        </p:nvSpPr>
        <p:spPr>
          <a:xfrm>
            <a:off x="6705600" y="1143000"/>
            <a:ext cx="1600200" cy="26670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05600" y="4038600"/>
            <a:ext cx="1600200" cy="1938992"/>
          </a:xfrm>
          <a:prstGeom prst="rect">
            <a:avLst/>
          </a:prstGeom>
          <a:solidFill>
            <a:srgbClr val="FFC000"/>
          </a:solidFill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Depends on Class of Livestock &amp; Production Goals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6096000"/>
            <a:ext cx="3352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Rhonda </a:t>
            </a:r>
            <a:r>
              <a:rPr lang="en-US" sz="1400" dirty="0" err="1" smtClean="0"/>
              <a:t>Gildersleeve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292" y="6057661"/>
            <a:ext cx="966788" cy="38445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6057661"/>
            <a:ext cx="3624480" cy="3844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0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What is Our Goal?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Our Goal?</dc:title>
  <dc:creator>Sadie Schroeder</dc:creator>
  <cp:lastModifiedBy>Jane G Jewett</cp:lastModifiedBy>
  <cp:revision>2</cp:revision>
  <dcterms:created xsi:type="dcterms:W3CDTF">2017-03-15T16:34:10Z</dcterms:created>
  <dcterms:modified xsi:type="dcterms:W3CDTF">2017-06-26T14:59:43Z</dcterms:modified>
</cp:coreProperties>
</file>