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2E318-78F6-4D63-A3AE-9926553A099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A3590-7E6D-4BDD-B620-06FB7F4F4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0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12E01-95D6-4229-8878-D7BBF98C754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1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0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9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9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1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9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6BC5-2A1F-4CC3-9B0A-273C509D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BCE9-1EA9-4726-B501-04336B4D3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9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What is “Good” Dry Matter Intake (Cattle)?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75506"/>
              </p:ext>
            </p:extLst>
          </p:nvPr>
        </p:nvGraphicFramePr>
        <p:xfrm>
          <a:off x="1524000" y="1752600"/>
          <a:ext cx="6248400" cy="309372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Intake as a Percent of Live Weight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Expected Gains, pounds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3.5%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5181600"/>
            <a:ext cx="36576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“More is Better”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hevron 4"/>
          <p:cNvSpPr/>
          <p:nvPr/>
        </p:nvSpPr>
        <p:spPr>
          <a:xfrm>
            <a:off x="609600" y="838200"/>
            <a:ext cx="981287" cy="4205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4038" y="622537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152000"/>
            <a:ext cx="1143000" cy="4545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666999" y="6152000"/>
            <a:ext cx="3810001" cy="4545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7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What is “Good” Dry Matter Intake (Cattle)?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“Good” Dry Matter Intake (Cattle)?</dc:title>
  <dc:creator>Sadie Schroeder</dc:creator>
  <cp:lastModifiedBy>Jane G Jewett</cp:lastModifiedBy>
  <cp:revision>2</cp:revision>
  <dcterms:created xsi:type="dcterms:W3CDTF">2017-03-15T16:56:46Z</dcterms:created>
  <dcterms:modified xsi:type="dcterms:W3CDTF">2017-06-26T14:59:11Z</dcterms:modified>
</cp:coreProperties>
</file>