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35BD-1A1A-4838-891D-FD5DFAD8EE2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AA21F-D6D4-4ECC-8B5A-2EFFD4F2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F8B09-419F-46C8-ABA2-5EF473D62C9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4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8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1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4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0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5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3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068C-723D-42A6-9429-D9E2DAA9C99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6B13E-6619-40AC-9347-1F5637321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514350"/>
            <a:ext cx="4343400" cy="1238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Grazing Animals Eat Is a Function of:</a:t>
            </a: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609600" y="685800"/>
            <a:ext cx="4038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Dry Matter Intake</a:t>
            </a:r>
            <a:endParaRPr lang="en-US" sz="40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sz="2400" b="1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Spent Grazing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range is 4 - 10 hours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Limited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forage: need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graze for longer periods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Ruminants need almost equal amounts of time for grazing, rumination and rest</a:t>
            </a:r>
          </a:p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Biting Rate: how fast?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range is 30 - 80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bites/minute (cattle)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Bite Size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how much an animal can consume in one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bite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intake factor we can control with grazing management!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Goal:</a:t>
            </a:r>
          </a:p>
          <a:p>
            <a:pPr lvl="1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Maximize bite size of high quality forage with few bites per plant to balance plant/animal needs</a:t>
            </a:r>
          </a:p>
          <a:p>
            <a:pPr lvl="1"/>
            <a:endParaRPr lang="en-US" sz="2400" b="1" dirty="0">
              <a:solidFill>
                <a:srgbClr val="CC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6400800"/>
            <a:ext cx="278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6374054"/>
            <a:ext cx="908481" cy="3612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6374054"/>
            <a:ext cx="3575481" cy="361267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0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What Grazing Animals Eat Is a Function of: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Grazing Animals Eat Is a Function of:</dc:title>
  <dc:creator>Sadie Schroeder</dc:creator>
  <cp:lastModifiedBy>Jane G Jewett</cp:lastModifiedBy>
  <cp:revision>2</cp:revision>
  <dcterms:created xsi:type="dcterms:W3CDTF">2017-03-15T16:45:56Z</dcterms:created>
  <dcterms:modified xsi:type="dcterms:W3CDTF">2017-06-26T14:57:55Z</dcterms:modified>
</cp:coreProperties>
</file>