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2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9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6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1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6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6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0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9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Use Livestock Husbandry Skills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to Monitor the Grazing Animal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have several tools available to monitor animal performance on pasture:</a:t>
            </a:r>
          </a:p>
          <a:p>
            <a:r>
              <a:rPr lang="en-US" dirty="0" smtClean="0"/>
              <a:t>Production parameters: milk production, livestock weight gains, reproduction success, etc.</a:t>
            </a:r>
          </a:p>
          <a:p>
            <a:r>
              <a:rPr lang="en-US" dirty="0" smtClean="0"/>
              <a:t>Body condition scores</a:t>
            </a:r>
          </a:p>
          <a:p>
            <a:r>
              <a:rPr lang="en-US" dirty="0" smtClean="0"/>
              <a:t>Animal behaviors</a:t>
            </a:r>
          </a:p>
          <a:p>
            <a:r>
              <a:rPr lang="en-US" dirty="0" smtClean="0"/>
              <a:t>Manure consistency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200" y="3266440"/>
            <a:ext cx="3352800" cy="22444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200" y="5866830"/>
            <a:ext cx="3828620" cy="377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287" y="5829949"/>
            <a:ext cx="1170533" cy="4694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93840" y="5829949"/>
            <a:ext cx="3914980" cy="4787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Use Livestock Husbandry Skills  to Monitor the Grazing Animal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Livestock Husbandry Skills  to Monitor the Grazing Animal</dc:title>
  <dc:creator>Jane G Jewett</dc:creator>
  <cp:lastModifiedBy>Jane G Jewett</cp:lastModifiedBy>
  <cp:revision>2</cp:revision>
  <dcterms:created xsi:type="dcterms:W3CDTF">2017-05-10T16:53:40Z</dcterms:created>
  <dcterms:modified xsi:type="dcterms:W3CDTF">2017-06-26T14:57:21Z</dcterms:modified>
</cp:coreProperties>
</file>