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2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1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0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0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0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9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181C-36D3-44FC-B900-F62FD8D4411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8CE3-7C8E-43D5-B14F-97632E353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9798"/>
          </a:xfrm>
        </p:spPr>
        <p:txBody>
          <a:bodyPr>
            <a:normAutofit/>
          </a:bodyPr>
          <a:lstStyle/>
          <a:p>
            <a:r>
              <a:rPr lang="en-US" dirty="0" smtClean="0"/>
              <a:t>Stocking Rate = total number of animals your pasture will support.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7" y="2416609"/>
            <a:ext cx="6594763" cy="370955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6350627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191250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67400" y="6191250"/>
            <a:ext cx="2724150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Stocking Rate = total number of animals your pasture will support.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Stocking Rate = total number of animals your pasture will support.</dc:title>
  <dc:creator>Sadie Schroeder</dc:creator>
  <cp:lastModifiedBy>Jane G Jewett</cp:lastModifiedBy>
  <cp:revision>2</cp:revision>
  <dcterms:created xsi:type="dcterms:W3CDTF">2017-03-15T19:17:15Z</dcterms:created>
  <dcterms:modified xsi:type="dcterms:W3CDTF">2017-06-26T14:56:48Z</dcterms:modified>
</cp:coreProperties>
</file>