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60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50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84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2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07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691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76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7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4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968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80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2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86FAA-AACF-4662-9915-6F6ACD6E5057}" type="datetimeFigureOut">
              <a:rPr lang="en-US" smtClean="0"/>
              <a:t>6/26/2017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F04A82-2DC9-496C-B658-B71B63ACF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47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2316163"/>
          </a:xfrm>
        </p:spPr>
        <p:txBody>
          <a:bodyPr/>
          <a:lstStyle/>
          <a:p>
            <a:r>
              <a:rPr lang="en-US" dirty="0" smtClean="0"/>
              <a:t>Stocking Density = pounds of livestock on a given unit of pasture at one time (e.g. concentration)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514600"/>
            <a:ext cx="5985182" cy="339681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 - Sustainable Farming Association - sfa-mn.org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076950" y="6211788"/>
            <a:ext cx="2667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Slide Source: Kent Solberg</a:t>
            </a:r>
            <a:endParaRPr lang="en-US" sz="1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032302"/>
            <a:ext cx="666750" cy="6667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76950" y="6032302"/>
            <a:ext cx="2667000" cy="66675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4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Stocking Density = pounds of livestock on a given unit of pasture at one time (e.g. concentration)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Stocking Density = pounds of livestock on a given unit of pasture at one time (e.g. concentration)</dc:title>
  <dc:creator>Sadie Schroeder</dc:creator>
  <cp:lastModifiedBy>Jane G Jewett</cp:lastModifiedBy>
  <cp:revision>2</cp:revision>
  <dcterms:created xsi:type="dcterms:W3CDTF">2017-03-15T19:14:08Z</dcterms:created>
  <dcterms:modified xsi:type="dcterms:W3CDTF">2017-06-26T14:56:15Z</dcterms:modified>
</cp:coreProperties>
</file>