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97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05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9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3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00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9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81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0AC5D-73F8-4F06-8319-45899759A421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359E3-82F9-4590-8AB1-F42ED4B1A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13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>
                <a:effectLst/>
              </a:rPr>
              <a:t>Soil Microbial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Total Living Microbial Biomass</a:t>
            </a:r>
            <a:r>
              <a:rPr lang="en-US" dirty="0" smtClean="0"/>
              <a:t> (TLMB) – ng/g</a:t>
            </a:r>
          </a:p>
          <a:p>
            <a:pPr lvl="1">
              <a:defRPr/>
            </a:pPr>
            <a:r>
              <a:rPr lang="en-US" dirty="0" smtClean="0"/>
              <a:t>2368 ng/g to 8756 ng/g       (</a:t>
            </a:r>
            <a:r>
              <a:rPr lang="en-US" b="1" dirty="0" smtClean="0">
                <a:effectLst/>
              </a:rPr>
              <a:t>4 years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986 ng/g to 7342 ng/g         (</a:t>
            </a:r>
            <a:r>
              <a:rPr lang="en-US" b="1" dirty="0" smtClean="0">
                <a:effectLst/>
              </a:rPr>
              <a:t>5 years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1987 ng/g to 11234 ng/g     (</a:t>
            </a:r>
            <a:r>
              <a:rPr lang="en-US" b="1" dirty="0" smtClean="0">
                <a:effectLst/>
              </a:rPr>
              <a:t>6 years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2198 ng/g to 9432 ng/g       (</a:t>
            </a:r>
            <a:r>
              <a:rPr lang="en-US" b="1" dirty="0" smtClean="0">
                <a:effectLst/>
              </a:rPr>
              <a:t>5 years</a:t>
            </a:r>
            <a:r>
              <a:rPr lang="en-US" dirty="0" smtClean="0"/>
              <a:t>) 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181600" y="6096000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Allen Williams</a:t>
            </a:r>
            <a:endParaRPr lang="en-US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6035860"/>
            <a:ext cx="1447800" cy="3793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81600" y="6035860"/>
            <a:ext cx="3657600" cy="367917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Soil Microbial Populations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Microbial Populations</dc:title>
  <dc:creator>Sadie Schroeder</dc:creator>
  <cp:lastModifiedBy>Jane G Jewett</cp:lastModifiedBy>
  <cp:revision>2</cp:revision>
  <dcterms:created xsi:type="dcterms:W3CDTF">2017-03-15T17:37:44Z</dcterms:created>
  <dcterms:modified xsi:type="dcterms:W3CDTF">2017-06-26T14:55:53Z</dcterms:modified>
</cp:coreProperties>
</file>