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649E1-27C6-43BE-B3D0-D3832CB4D1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7AED54-764C-40BB-9C99-75AE9825E9F4}">
      <dgm:prSet phldrT="[Text]"/>
      <dgm:spPr/>
      <dgm:t>
        <a:bodyPr/>
        <a:lstStyle/>
        <a:p>
          <a:r>
            <a:rPr lang="en-US" dirty="0" smtClean="0"/>
            <a:t>Ingests forage</a:t>
          </a:r>
          <a:endParaRPr lang="en-US" dirty="0"/>
        </a:p>
      </dgm:t>
    </dgm:pt>
    <dgm:pt modelId="{6EBFB3A5-D1B3-4BD8-A4C1-AD0D17A6432F}" type="parTrans" cxnId="{16E3EBEC-48A2-42D1-A787-1C62EACFD2F6}">
      <dgm:prSet/>
      <dgm:spPr/>
      <dgm:t>
        <a:bodyPr/>
        <a:lstStyle/>
        <a:p>
          <a:endParaRPr lang="en-US"/>
        </a:p>
      </dgm:t>
    </dgm:pt>
    <dgm:pt modelId="{F7973AC5-7586-40DA-88B6-06272783DDFD}" type="sibTrans" cxnId="{16E3EBEC-48A2-42D1-A787-1C62EACFD2F6}">
      <dgm:prSet/>
      <dgm:spPr/>
      <dgm:t>
        <a:bodyPr/>
        <a:lstStyle/>
        <a:p>
          <a:endParaRPr lang="en-US"/>
        </a:p>
      </dgm:t>
    </dgm:pt>
    <dgm:pt modelId="{635D8D7D-51E7-4795-BBE9-9D6FB5C2C8CA}">
      <dgm:prSet phldrT="[Text]"/>
      <dgm:spPr/>
      <dgm:t>
        <a:bodyPr/>
        <a:lstStyle/>
        <a:p>
          <a:r>
            <a:rPr lang="en-US" dirty="0" smtClean="0"/>
            <a:t>Regurgitates semi-chewed forage (cud)</a:t>
          </a:r>
          <a:endParaRPr lang="en-US" dirty="0"/>
        </a:p>
      </dgm:t>
    </dgm:pt>
    <dgm:pt modelId="{5C6BEA73-FAC1-4E91-B20D-BE4DC18D3E5C}" type="parTrans" cxnId="{349B8225-AE2D-44AB-9958-49A38B05DF49}">
      <dgm:prSet/>
      <dgm:spPr/>
      <dgm:t>
        <a:bodyPr/>
        <a:lstStyle/>
        <a:p>
          <a:endParaRPr lang="en-US"/>
        </a:p>
      </dgm:t>
    </dgm:pt>
    <dgm:pt modelId="{791B4DB2-3212-452D-BF33-FADDAA2E5336}" type="sibTrans" cxnId="{349B8225-AE2D-44AB-9958-49A38B05DF49}">
      <dgm:prSet/>
      <dgm:spPr/>
      <dgm:t>
        <a:bodyPr/>
        <a:lstStyle/>
        <a:p>
          <a:endParaRPr lang="en-US"/>
        </a:p>
      </dgm:t>
    </dgm:pt>
    <dgm:pt modelId="{5CBBC311-FF5E-4F19-B083-F5C83B0F106B}">
      <dgm:prSet phldrT="[Text]"/>
      <dgm:spPr/>
      <dgm:t>
        <a:bodyPr/>
        <a:lstStyle/>
        <a:p>
          <a:r>
            <a:rPr lang="en-US" dirty="0" smtClean="0"/>
            <a:t>Chews cud</a:t>
          </a:r>
          <a:endParaRPr lang="en-US" dirty="0"/>
        </a:p>
      </dgm:t>
    </dgm:pt>
    <dgm:pt modelId="{576EF747-6B03-4D9D-BF10-B580DCB9CC31}" type="parTrans" cxnId="{B916953D-A8A2-45DC-8C2E-393422E38336}">
      <dgm:prSet/>
      <dgm:spPr/>
      <dgm:t>
        <a:bodyPr/>
        <a:lstStyle/>
        <a:p>
          <a:endParaRPr lang="en-US"/>
        </a:p>
      </dgm:t>
    </dgm:pt>
    <dgm:pt modelId="{DB657A8E-EDA2-4921-B436-2CC5508BE32A}" type="sibTrans" cxnId="{B916953D-A8A2-45DC-8C2E-393422E38336}">
      <dgm:prSet/>
      <dgm:spPr/>
      <dgm:t>
        <a:bodyPr/>
        <a:lstStyle/>
        <a:p>
          <a:endParaRPr lang="en-US"/>
        </a:p>
      </dgm:t>
    </dgm:pt>
    <dgm:pt modelId="{EE8B1BAC-A5BE-49EE-B2FA-CF24D55BBEE0}">
      <dgm:prSet/>
      <dgm:spPr/>
      <dgm:t>
        <a:bodyPr/>
        <a:lstStyle/>
        <a:p>
          <a:r>
            <a:rPr lang="en-US" dirty="0" smtClean="0"/>
            <a:t>Ingests cud</a:t>
          </a:r>
          <a:endParaRPr lang="en-US" dirty="0"/>
        </a:p>
      </dgm:t>
    </dgm:pt>
    <dgm:pt modelId="{6961DEE2-CF96-436E-B4A0-4D1893DDFE77}" type="parTrans" cxnId="{9FF878CA-9B6F-4C2B-9B5B-1B94F8F4F05B}">
      <dgm:prSet/>
      <dgm:spPr/>
      <dgm:t>
        <a:bodyPr/>
        <a:lstStyle/>
        <a:p>
          <a:endParaRPr lang="en-US"/>
        </a:p>
      </dgm:t>
    </dgm:pt>
    <dgm:pt modelId="{46DE0D30-1D36-48C5-9B2D-880DBFC99114}" type="sibTrans" cxnId="{9FF878CA-9B6F-4C2B-9B5B-1B94F8F4F05B}">
      <dgm:prSet/>
      <dgm:spPr/>
      <dgm:t>
        <a:bodyPr/>
        <a:lstStyle/>
        <a:p>
          <a:endParaRPr lang="en-US"/>
        </a:p>
      </dgm:t>
    </dgm:pt>
    <dgm:pt modelId="{DBDB64F9-C2E6-4844-B63F-F3A338B16BF4}" type="pres">
      <dgm:prSet presAssocID="{414649E1-27C6-43BE-B3D0-D3832CB4D1F2}" presName="Name0" presStyleCnt="0">
        <dgm:presLayoutVars>
          <dgm:dir/>
          <dgm:animLvl val="lvl"/>
          <dgm:resizeHandles val="exact"/>
        </dgm:presLayoutVars>
      </dgm:prSet>
      <dgm:spPr/>
    </dgm:pt>
    <dgm:pt modelId="{1F6AB004-1EB9-437B-B37B-4A3D901F747E}" type="pres">
      <dgm:prSet presAssocID="{927AED54-764C-40BB-9C99-75AE9825E9F4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93756-8904-4770-95C3-3C5FFB3B6EF7}" type="pres">
      <dgm:prSet presAssocID="{F7973AC5-7586-40DA-88B6-06272783DDFD}" presName="parTxOnlySpace" presStyleCnt="0"/>
      <dgm:spPr/>
    </dgm:pt>
    <dgm:pt modelId="{68F0BA3B-DAC2-4F62-8169-E0C27013BE33}" type="pres">
      <dgm:prSet presAssocID="{635D8D7D-51E7-4795-BBE9-9D6FB5C2C8C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40A17-49EC-4C1D-914A-FADFEF6A68B0}" type="pres">
      <dgm:prSet presAssocID="{791B4DB2-3212-452D-BF33-FADDAA2E5336}" presName="parTxOnlySpace" presStyleCnt="0"/>
      <dgm:spPr/>
    </dgm:pt>
    <dgm:pt modelId="{97BF16B0-CD08-45A3-ADD9-1D39D32F956A}" type="pres">
      <dgm:prSet presAssocID="{5CBBC311-FF5E-4F19-B083-F5C83B0F106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BE93F-963D-496A-93CC-3658EA0E75DE}" type="pres">
      <dgm:prSet presAssocID="{DB657A8E-EDA2-4921-B436-2CC5508BE32A}" presName="parTxOnlySpace" presStyleCnt="0"/>
      <dgm:spPr/>
    </dgm:pt>
    <dgm:pt modelId="{236607D8-0BE6-47AC-80CA-A4F65EEC1CBD}" type="pres">
      <dgm:prSet presAssocID="{EE8B1BAC-A5BE-49EE-B2FA-CF24D55BBEE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DF33B5-F455-4175-BB5A-FFC33AB7471D}" type="presOf" srcId="{EE8B1BAC-A5BE-49EE-B2FA-CF24D55BBEE0}" destId="{236607D8-0BE6-47AC-80CA-A4F65EEC1CBD}" srcOrd="0" destOrd="0" presId="urn:microsoft.com/office/officeart/2005/8/layout/chevron1"/>
    <dgm:cxn modelId="{92BC831C-2041-47CE-AD69-4F187D7D7603}" type="presOf" srcId="{927AED54-764C-40BB-9C99-75AE9825E9F4}" destId="{1F6AB004-1EB9-437B-B37B-4A3D901F747E}" srcOrd="0" destOrd="0" presId="urn:microsoft.com/office/officeart/2005/8/layout/chevron1"/>
    <dgm:cxn modelId="{349B8225-AE2D-44AB-9958-49A38B05DF49}" srcId="{414649E1-27C6-43BE-B3D0-D3832CB4D1F2}" destId="{635D8D7D-51E7-4795-BBE9-9D6FB5C2C8CA}" srcOrd="1" destOrd="0" parTransId="{5C6BEA73-FAC1-4E91-B20D-BE4DC18D3E5C}" sibTransId="{791B4DB2-3212-452D-BF33-FADDAA2E5336}"/>
    <dgm:cxn modelId="{16E3EBEC-48A2-42D1-A787-1C62EACFD2F6}" srcId="{414649E1-27C6-43BE-B3D0-D3832CB4D1F2}" destId="{927AED54-764C-40BB-9C99-75AE9825E9F4}" srcOrd="0" destOrd="0" parTransId="{6EBFB3A5-D1B3-4BD8-A4C1-AD0D17A6432F}" sibTransId="{F7973AC5-7586-40DA-88B6-06272783DDFD}"/>
    <dgm:cxn modelId="{086665BD-7206-4E55-ABA9-D95429A8EFF4}" type="presOf" srcId="{635D8D7D-51E7-4795-BBE9-9D6FB5C2C8CA}" destId="{68F0BA3B-DAC2-4F62-8169-E0C27013BE33}" srcOrd="0" destOrd="0" presId="urn:microsoft.com/office/officeart/2005/8/layout/chevron1"/>
    <dgm:cxn modelId="{9FF878CA-9B6F-4C2B-9B5B-1B94F8F4F05B}" srcId="{414649E1-27C6-43BE-B3D0-D3832CB4D1F2}" destId="{EE8B1BAC-A5BE-49EE-B2FA-CF24D55BBEE0}" srcOrd="3" destOrd="0" parTransId="{6961DEE2-CF96-436E-B4A0-4D1893DDFE77}" sibTransId="{46DE0D30-1D36-48C5-9B2D-880DBFC99114}"/>
    <dgm:cxn modelId="{C62EB263-1C50-49AF-8175-0A30E7E0B2EC}" type="presOf" srcId="{414649E1-27C6-43BE-B3D0-D3832CB4D1F2}" destId="{DBDB64F9-C2E6-4844-B63F-F3A338B16BF4}" srcOrd="0" destOrd="0" presId="urn:microsoft.com/office/officeart/2005/8/layout/chevron1"/>
    <dgm:cxn modelId="{B9D86D8F-B411-4231-9FB0-C32907A500F4}" type="presOf" srcId="{5CBBC311-FF5E-4F19-B083-F5C83B0F106B}" destId="{97BF16B0-CD08-45A3-ADD9-1D39D32F956A}" srcOrd="0" destOrd="0" presId="urn:microsoft.com/office/officeart/2005/8/layout/chevron1"/>
    <dgm:cxn modelId="{B916953D-A8A2-45DC-8C2E-393422E38336}" srcId="{414649E1-27C6-43BE-B3D0-D3832CB4D1F2}" destId="{5CBBC311-FF5E-4F19-B083-F5C83B0F106B}" srcOrd="2" destOrd="0" parTransId="{576EF747-6B03-4D9D-BF10-B580DCB9CC31}" sibTransId="{DB657A8E-EDA2-4921-B436-2CC5508BE32A}"/>
    <dgm:cxn modelId="{84D6A934-0060-4F13-AA60-3618E36613CE}" type="presParOf" srcId="{DBDB64F9-C2E6-4844-B63F-F3A338B16BF4}" destId="{1F6AB004-1EB9-437B-B37B-4A3D901F747E}" srcOrd="0" destOrd="0" presId="urn:microsoft.com/office/officeart/2005/8/layout/chevron1"/>
    <dgm:cxn modelId="{BD044BCF-8458-426C-A0E9-BDE9EF0AD25A}" type="presParOf" srcId="{DBDB64F9-C2E6-4844-B63F-F3A338B16BF4}" destId="{37893756-8904-4770-95C3-3C5FFB3B6EF7}" srcOrd="1" destOrd="0" presId="urn:microsoft.com/office/officeart/2005/8/layout/chevron1"/>
    <dgm:cxn modelId="{54055802-4D39-474C-9ED2-C0E5DF4370CA}" type="presParOf" srcId="{DBDB64F9-C2E6-4844-B63F-F3A338B16BF4}" destId="{68F0BA3B-DAC2-4F62-8169-E0C27013BE33}" srcOrd="2" destOrd="0" presId="urn:microsoft.com/office/officeart/2005/8/layout/chevron1"/>
    <dgm:cxn modelId="{580C5336-0D7E-411D-BCBD-684203D788EC}" type="presParOf" srcId="{DBDB64F9-C2E6-4844-B63F-F3A338B16BF4}" destId="{FEF40A17-49EC-4C1D-914A-FADFEF6A68B0}" srcOrd="3" destOrd="0" presId="urn:microsoft.com/office/officeart/2005/8/layout/chevron1"/>
    <dgm:cxn modelId="{D18477F1-3F0B-400A-B901-BFD7E740A414}" type="presParOf" srcId="{DBDB64F9-C2E6-4844-B63F-F3A338B16BF4}" destId="{97BF16B0-CD08-45A3-ADD9-1D39D32F956A}" srcOrd="4" destOrd="0" presId="urn:microsoft.com/office/officeart/2005/8/layout/chevron1"/>
    <dgm:cxn modelId="{5FAD4885-523F-43A1-B253-8FFD948EC362}" type="presParOf" srcId="{DBDB64F9-C2E6-4844-B63F-F3A338B16BF4}" destId="{985BE93F-963D-496A-93CC-3658EA0E75DE}" srcOrd="5" destOrd="0" presId="urn:microsoft.com/office/officeart/2005/8/layout/chevron1"/>
    <dgm:cxn modelId="{130CE2B3-F3AB-4645-9368-ED6C3434DD1B}" type="presParOf" srcId="{DBDB64F9-C2E6-4844-B63F-F3A338B16BF4}" destId="{236607D8-0BE6-47AC-80CA-A4F65EEC1CB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AB004-1EB9-437B-B37B-4A3D901F747E}">
      <dsp:nvSpPr>
        <dsp:cNvPr id="0" name=""/>
        <dsp:cNvSpPr/>
      </dsp:nvSpPr>
      <dsp:spPr>
        <a:xfrm>
          <a:off x="3605" y="4565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Ingests forage</a:t>
          </a:r>
          <a:endParaRPr lang="en-US" sz="1700" kern="1200" dirty="0"/>
        </a:p>
      </dsp:txBody>
      <dsp:txXfrm>
        <a:off x="423345" y="456560"/>
        <a:ext cx="1259220" cy="839479"/>
      </dsp:txXfrm>
    </dsp:sp>
    <dsp:sp modelId="{68F0BA3B-DAC2-4F62-8169-E0C27013BE33}">
      <dsp:nvSpPr>
        <dsp:cNvPr id="0" name=""/>
        <dsp:cNvSpPr/>
      </dsp:nvSpPr>
      <dsp:spPr>
        <a:xfrm>
          <a:off x="1892435" y="4565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Regurgitates semi-chewed forage (cud)</a:t>
          </a:r>
          <a:endParaRPr lang="en-US" sz="1700" kern="1200" dirty="0"/>
        </a:p>
      </dsp:txBody>
      <dsp:txXfrm>
        <a:off x="2312175" y="456560"/>
        <a:ext cx="1259220" cy="839479"/>
      </dsp:txXfrm>
    </dsp:sp>
    <dsp:sp modelId="{97BF16B0-CD08-45A3-ADD9-1D39D32F956A}">
      <dsp:nvSpPr>
        <dsp:cNvPr id="0" name=""/>
        <dsp:cNvSpPr/>
      </dsp:nvSpPr>
      <dsp:spPr>
        <a:xfrm>
          <a:off x="3781265" y="4565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Chews cud</a:t>
          </a:r>
          <a:endParaRPr lang="en-US" sz="1700" kern="1200" dirty="0"/>
        </a:p>
      </dsp:txBody>
      <dsp:txXfrm>
        <a:off x="4201005" y="456560"/>
        <a:ext cx="1259220" cy="839479"/>
      </dsp:txXfrm>
    </dsp:sp>
    <dsp:sp modelId="{236607D8-0BE6-47AC-80CA-A4F65EEC1CBD}">
      <dsp:nvSpPr>
        <dsp:cNvPr id="0" name=""/>
        <dsp:cNvSpPr/>
      </dsp:nvSpPr>
      <dsp:spPr>
        <a:xfrm>
          <a:off x="5670094" y="456560"/>
          <a:ext cx="2098699" cy="839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Ingests cud</a:t>
          </a:r>
          <a:endParaRPr lang="en-US" sz="1700" kern="1200" dirty="0"/>
        </a:p>
      </dsp:txBody>
      <dsp:txXfrm>
        <a:off x="6089834" y="456560"/>
        <a:ext cx="1259220" cy="83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461BA-6A95-4B20-BF01-6E934E23140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1126C-B149-4554-A4F0-3B1F284E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F8B09-419F-46C8-ABA2-5EF473D62C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83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7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4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15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7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9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9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5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9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533400"/>
            <a:ext cx="5181600" cy="1858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Ruminant: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sz="3100" b="1" dirty="0">
                <a:latin typeface="Arial" pitchFamily="34" charset="0"/>
                <a:cs typeface="Arial" pitchFamily="34" charset="0"/>
              </a:rPr>
              <a:t>Any hoofed animal that digests its food in two stages </a:t>
            </a:r>
          </a:p>
        </p:txBody>
      </p:sp>
      <p:pic>
        <p:nvPicPr>
          <p:cNvPr id="4102" name="Picture 6" descr="rumen_righ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457201"/>
            <a:ext cx="4106914" cy="2453481"/>
          </a:xfrm>
          <a:noFill/>
          <a:ln/>
        </p:spPr>
      </p:pic>
      <p:sp>
        <p:nvSpPr>
          <p:cNvPr id="41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905000" y="4114800"/>
            <a:ext cx="83820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>
                <a:latin typeface="Arial" pitchFamily="34" charset="0"/>
                <a:cs typeface="Arial" pitchFamily="34" charset="0"/>
              </a:rPr>
              <a:t>Ruminants evolved to consume cellulose-based roughages</a:t>
            </a:r>
          </a:p>
          <a:p>
            <a:r>
              <a:rPr lang="en-US" sz="3100" dirty="0">
                <a:latin typeface="Arial" pitchFamily="34" charset="0"/>
                <a:cs typeface="Arial" pitchFamily="34" charset="0"/>
              </a:rPr>
              <a:t>Consume forages rapidly and complete chewing process later</a:t>
            </a:r>
          </a:p>
          <a:p>
            <a:r>
              <a:rPr lang="en-US" sz="3100" dirty="0">
                <a:latin typeface="Arial" pitchFamily="34" charset="0"/>
                <a:cs typeface="Arial" pitchFamily="34" charset="0"/>
              </a:rPr>
              <a:t>Digestive system includes a fermentation process by microbes that converts fiber to useable nutrients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09800" y="2590800"/>
          <a:ext cx="7772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07890" y="4658360"/>
            <a:ext cx="1191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</a:t>
            </a:r>
            <a:br>
              <a:rPr lang="en-US" sz="1400" dirty="0" smtClean="0"/>
            </a:br>
            <a:r>
              <a:rPr lang="en-US" sz="1400" dirty="0" smtClean="0"/>
              <a:t>Source: </a:t>
            </a:r>
            <a:br>
              <a:rPr lang="en-US" sz="1400" dirty="0" smtClean="0"/>
            </a:br>
            <a:r>
              <a:rPr lang="en-US" sz="1400" dirty="0" smtClean="0"/>
              <a:t>Rhonda </a:t>
            </a:r>
            <a:br>
              <a:rPr lang="en-US" sz="1400" dirty="0" smtClean="0"/>
            </a:b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07890" y="5612467"/>
            <a:ext cx="1170533" cy="4694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807890" y="4658360"/>
            <a:ext cx="1191070" cy="1437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11272" y="2484582"/>
            <a:ext cx="391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Image source: Colorado State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54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Ruminant:  Any hoofed animal that digests its food in two stages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Ruminant:  Any hoofed animal that digests its food in two stages</dc:title>
  <dc:creator>Jane G Jewett</dc:creator>
  <cp:lastModifiedBy>Jane G Jewett</cp:lastModifiedBy>
  <cp:revision>4</cp:revision>
  <dcterms:created xsi:type="dcterms:W3CDTF">2017-05-10T17:53:49Z</dcterms:created>
  <dcterms:modified xsi:type="dcterms:W3CDTF">2017-06-26T14:52:11Z</dcterms:modified>
</cp:coreProperties>
</file>