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7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8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4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45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0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5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4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6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5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5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Rhonda </a:t>
            </a:r>
            <a:r>
              <a:rPr lang="en-US" dirty="0" err="1" smtClean="0"/>
              <a:t>Gildersleeve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1905000" cy="2295525"/>
          </a:xfrm>
        </p:spPr>
      </p:pic>
      <p:sp>
        <p:nvSpPr>
          <p:cNvPr id="6" name="TextBox 5"/>
          <p:cNvSpPr txBox="1"/>
          <p:nvPr/>
        </p:nvSpPr>
        <p:spPr>
          <a:xfrm>
            <a:off x="2819400" y="1793081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UW Extension Grazing Specialist Rhonda </a:t>
            </a:r>
            <a:r>
              <a:rPr lang="en-US" dirty="0" err="1">
                <a:solidFill>
                  <a:prstClr val="black"/>
                </a:solidFill>
              </a:rPr>
              <a:t>Gildersleeve</a:t>
            </a:r>
            <a:r>
              <a:rPr lang="en-US" dirty="0">
                <a:solidFill>
                  <a:prstClr val="black"/>
                </a:solidFill>
              </a:rPr>
              <a:t> has worked with agricultural producers in California and Wisconsin on profitable and environmentally sound grazing-based production systems for beef, sheep, and dairy cattle.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native of Grant County, Wisconsin, Rhonda received a B.S. Agriculture in production agronomy from UW-River Falls, and also holds M.S. (University of Florida) and Ph.D. (Texas A&amp;M University) degrees with emphasis on management of pasture and rangeland ecosystems.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 her spare time, Rhonda manages her own organic dairy  farm near Boscobel, WI.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Rhonda Gildersleeve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Rhonda Gildersleeve</dc:title>
  <dc:creator>Sadie Schroeder</dc:creator>
  <cp:lastModifiedBy>Sadie Schroeder</cp:lastModifiedBy>
  <cp:revision>1</cp:revision>
  <dcterms:created xsi:type="dcterms:W3CDTF">2017-03-24T20:20:56Z</dcterms:created>
  <dcterms:modified xsi:type="dcterms:W3CDTF">2017-03-28T20:40:08Z</dcterms:modified>
</cp:coreProperties>
</file>