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C5B6-6F31-41C1-98CB-CE5ACF6C7B5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F453-697D-4284-9D44-1B091AE1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1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C5B6-6F31-41C1-98CB-CE5ACF6C7B5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F453-697D-4284-9D44-1B091AE1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5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C5B6-6F31-41C1-98CB-CE5ACF6C7B5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F453-697D-4284-9D44-1B091AE1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2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C5B6-6F31-41C1-98CB-CE5ACF6C7B5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F453-697D-4284-9D44-1B091AE1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3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C5B6-6F31-41C1-98CB-CE5ACF6C7B5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F453-697D-4284-9D44-1B091AE1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7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C5B6-6F31-41C1-98CB-CE5ACF6C7B5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F453-697D-4284-9D44-1B091AE1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9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C5B6-6F31-41C1-98CB-CE5ACF6C7B5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F453-697D-4284-9D44-1B091AE1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3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C5B6-6F31-41C1-98CB-CE5ACF6C7B5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F453-697D-4284-9D44-1B091AE1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7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C5B6-6F31-41C1-98CB-CE5ACF6C7B5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F453-697D-4284-9D44-1B091AE1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1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C5B6-6F31-41C1-98CB-CE5ACF6C7B5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F453-697D-4284-9D44-1B091AE1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0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C5B6-6F31-41C1-98CB-CE5ACF6C7B5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F453-697D-4284-9D44-1B091AE1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6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5C5B6-6F31-41C1-98CB-CE5ACF6C7B5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4F453-697D-4284-9D44-1B091AE1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9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Recommended Forage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Good Mix of:</a:t>
            </a:r>
          </a:p>
          <a:p>
            <a:pPr lvl="1">
              <a:defRPr/>
            </a:pPr>
            <a:r>
              <a:rPr lang="en-US" sz="2400" dirty="0" smtClean="0"/>
              <a:t>Grasses – Warm (C4) and Cool (C3) Season</a:t>
            </a:r>
          </a:p>
          <a:p>
            <a:pPr lvl="2">
              <a:defRPr/>
            </a:pPr>
            <a:r>
              <a:rPr lang="en-US" sz="2000" dirty="0" smtClean="0"/>
              <a:t>Perennials and Annuals</a:t>
            </a:r>
          </a:p>
          <a:p>
            <a:pPr lvl="1">
              <a:defRPr/>
            </a:pPr>
            <a:r>
              <a:rPr lang="en-US" sz="2400" dirty="0" smtClean="0"/>
              <a:t>Legumes – Clovers, medics, trefoils - Vetches, alfalfa,  lespedeza, winter pea, cow pea, mung bean, etc…</a:t>
            </a:r>
          </a:p>
          <a:p>
            <a:pPr lvl="1">
              <a:defRPr/>
            </a:pPr>
            <a:r>
              <a:rPr lang="en-US" sz="2400" dirty="0" smtClean="0"/>
              <a:t>Forbs – Herbaceous broadleaf plant that is not a grass or grass-like – Plantains, Docks, Dandelion, chicory, comfrey, small burnet, sunflower, etc.  </a:t>
            </a:r>
          </a:p>
          <a:p>
            <a:pPr lvl="1">
              <a:defRPr/>
            </a:pPr>
            <a:r>
              <a:rPr lang="en-US" sz="2400" dirty="0" smtClean="0"/>
              <a:t>Can include:  </a:t>
            </a:r>
          </a:p>
          <a:p>
            <a:pPr lvl="2">
              <a:defRPr/>
            </a:pPr>
            <a:r>
              <a:rPr lang="en-US" sz="2000" dirty="0" smtClean="0"/>
              <a:t>Brassicas – mustards, biennials.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4953000" y="6172199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Allen Williams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116537"/>
            <a:ext cx="1599360" cy="4191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953000" y="6116537"/>
            <a:ext cx="3885360" cy="4191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Recommended Forage Types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Recommended Forage Types</dc:title>
  <dc:creator>Sadie Schroeder</dc:creator>
  <cp:lastModifiedBy>Jane G Jewett</cp:lastModifiedBy>
  <cp:revision>2</cp:revision>
  <dcterms:created xsi:type="dcterms:W3CDTF">2017-03-15T18:18:35Z</dcterms:created>
  <dcterms:modified xsi:type="dcterms:W3CDTF">2017-06-26T14:41:33Z</dcterms:modified>
</cp:coreProperties>
</file>