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C7BB5-9CBE-451B-BC03-77B3E3119AC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84FD0-4277-4D6A-AD75-7CBCD358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446ED0-1382-4D6D-AEE0-44ED22CAD127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2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6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9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5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7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1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6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2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BF05-042C-4D50-AFA3-84D6C33D06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093E-0048-437E-8FB2-8323FF902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0" y="380999"/>
            <a:ext cx="5410200" cy="145891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Prioritization of Energy &amp; Protein by Grazing Animals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1219200" y="609600"/>
            <a:ext cx="1905000" cy="2133600"/>
          </a:xfrm>
          <a:prstGeom prst="downArrowCallout">
            <a:avLst>
              <a:gd name="adj1" fmla="val 28081"/>
              <a:gd name="adj2" fmla="val 25000"/>
              <a:gd name="adj3" fmla="val 24415"/>
              <a:gd name="adj4" fmla="val 64977"/>
            </a:avLst>
          </a:prstGeom>
          <a:gradFill>
            <a:gsLst>
              <a:gs pos="60000">
                <a:srgbClr val="07C534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Digestible Energy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752600" y="2819400"/>
            <a:ext cx="1905000" cy="685800"/>
          </a:xfrm>
          <a:prstGeom prst="flowChartProcess">
            <a:avLst/>
          </a:prstGeom>
          <a:gradFill flip="none" rotWithShape="1">
            <a:gsLst>
              <a:gs pos="25000">
                <a:srgbClr val="FB6131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Maintenance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3505200" y="3581400"/>
            <a:ext cx="1905000" cy="762000"/>
          </a:xfrm>
          <a:prstGeom prst="flowChartProcess">
            <a:avLst/>
          </a:prstGeom>
          <a:gradFill flip="none" rotWithShape="1">
            <a:gsLst>
              <a:gs pos="25000">
                <a:srgbClr val="FFC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Reproduction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5257800" y="4419600"/>
            <a:ext cx="1905000" cy="838200"/>
          </a:xfrm>
          <a:prstGeom prst="flowChartProcess">
            <a:avLst/>
          </a:prstGeom>
          <a:gradFill flip="none" rotWithShape="1">
            <a:gsLst>
              <a:gs pos="25000">
                <a:srgbClr val="FF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Lactation/ Growth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6934200" y="5334000"/>
            <a:ext cx="1905000" cy="838200"/>
          </a:xfrm>
          <a:prstGeom prst="flowChartProcess">
            <a:avLst/>
          </a:prstGeom>
          <a:gradFill flip="none" rotWithShape="1">
            <a:gsLst>
              <a:gs pos="60000">
                <a:srgbClr val="07C534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Storage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6400800" y="5791200"/>
            <a:ext cx="762000" cy="0"/>
          </a:xfrm>
          <a:prstGeom prst="line">
            <a:avLst/>
          </a:prstGeom>
          <a:ln w="28575" cmpd="sng">
            <a:solidFill>
              <a:srgbClr val="0070C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1676400" y="2209800"/>
            <a:ext cx="5029200" cy="3733800"/>
          </a:xfrm>
          <a:prstGeom prst="bentConnector3">
            <a:avLst>
              <a:gd name="adj1" fmla="val -19846"/>
            </a:avLst>
          </a:prstGeom>
          <a:ln w="38100">
            <a:solidFill>
              <a:srgbClr val="0070C0"/>
            </a:solidFill>
            <a:headEnd type="triangle" w="lg" len="med"/>
            <a:tailEnd type="diamond" w="lg" len="lg"/>
          </a:ln>
          <a:scene3d>
            <a:camera prst="orthographicFront"/>
            <a:lightRig rig="threePt" dir="t"/>
          </a:scene3d>
          <a:sp3d z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10" idx="0"/>
          </p:cNvCxnSpPr>
          <p:nvPr/>
        </p:nvCxnSpPr>
        <p:spPr>
          <a:xfrm>
            <a:off x="3657600" y="2895600"/>
            <a:ext cx="800100" cy="685800"/>
          </a:xfrm>
          <a:prstGeom prst="bentConnector2">
            <a:avLst/>
          </a:prstGeom>
          <a:ln w="38100" cmpd="sng">
            <a:solidFill>
              <a:srgbClr val="0070C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11" idx="0"/>
          </p:cNvCxnSpPr>
          <p:nvPr/>
        </p:nvCxnSpPr>
        <p:spPr>
          <a:xfrm>
            <a:off x="5410200" y="3657600"/>
            <a:ext cx="800100" cy="762000"/>
          </a:xfrm>
          <a:prstGeom prst="bentConnector2">
            <a:avLst/>
          </a:prstGeom>
          <a:ln w="38100" cmpd="sng">
            <a:solidFill>
              <a:srgbClr val="0070C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>
            <a:off x="7162800" y="4572000"/>
            <a:ext cx="914400" cy="762000"/>
          </a:xfrm>
          <a:prstGeom prst="bentConnector3">
            <a:avLst>
              <a:gd name="adj1" fmla="val 100000"/>
            </a:avLst>
          </a:prstGeom>
          <a:ln w="38100" cmpd="sng">
            <a:solidFill>
              <a:srgbClr val="0070C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54"/>
          <p:cNvSpPr txBox="1">
            <a:spLocks noChangeArrowheads="1"/>
          </p:cNvSpPr>
          <p:nvPr/>
        </p:nvSpPr>
        <p:spPr bwMode="auto">
          <a:xfrm>
            <a:off x="533400" y="6018212"/>
            <a:ext cx="480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 dirty="0"/>
              <a:t>Adapted from Holecheck &amp; </a:t>
            </a:r>
            <a:r>
              <a:rPr lang="en-US" sz="1400" i="1" dirty="0" smtClean="0"/>
              <a:t>Stuth, Grazing </a:t>
            </a:r>
            <a:r>
              <a:rPr lang="en-US" sz="1400" i="1" dirty="0"/>
              <a:t>Management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971800" y="2209800"/>
            <a:ext cx="1143000" cy="30480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51" name="TextBox 18"/>
          <p:cNvSpPr txBox="1">
            <a:spLocks noChangeArrowheads="1"/>
          </p:cNvSpPr>
          <p:nvPr/>
        </p:nvSpPr>
        <p:spPr bwMode="auto">
          <a:xfrm>
            <a:off x="4267200" y="1839913"/>
            <a:ext cx="4572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Stressors: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weather, parasites, disease, etc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 losses to these!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3162300" y="1981200"/>
            <a:ext cx="685800" cy="762000"/>
          </a:xfrm>
          <a:prstGeom prst="noSmoking">
            <a:avLst/>
          </a:prstGeom>
          <a:solidFill>
            <a:srgbClr val="FF0000"/>
          </a:solidFill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4991100" y="2743200"/>
            <a:ext cx="3886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As animals get heavier, maintenance requirements increase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914400" y="45720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As production level increase, nutrient requirements increase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6326187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219" y="6326187"/>
            <a:ext cx="916781" cy="3645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6326187"/>
            <a:ext cx="3581400" cy="3645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Prioritization of Energy &amp; Protein by Grazing Animals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Prioritization of Energy &amp; Protein by Grazing Animals</dc:title>
  <dc:creator>Sadie Schroeder</dc:creator>
  <cp:lastModifiedBy>Jane G Jewett</cp:lastModifiedBy>
  <cp:revision>2</cp:revision>
  <dcterms:created xsi:type="dcterms:W3CDTF">2017-03-15T16:27:54Z</dcterms:created>
  <dcterms:modified xsi:type="dcterms:W3CDTF">2017-06-26T14:41:10Z</dcterms:modified>
</cp:coreProperties>
</file>