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9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0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9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1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1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1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5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3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6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9E49A-F52F-4023-8CFB-849A807E2AE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E1DF-D635-4FBC-BC3D-9CAA903B1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7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ttra.ncat.org/attra-pub/summaries/summary.php?pub=201" TargetMode="External"/><Relationship Id="rId7" Type="http://schemas.openxmlformats.org/officeDocument/2006/relationships/image" Target="../media/image1.jpg"/><Relationship Id="rId2" Type="http://schemas.openxmlformats.org/officeDocument/2006/relationships/hyperlink" Target="http://www.nrcs.usda.gov/wps/portal/nrcs/detail/national/landuse/rangepasture/?cid=stelprdb10430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xtension.usu.edu/behave/" TargetMode="External"/><Relationship Id="rId5" Type="http://schemas.openxmlformats.org/officeDocument/2006/relationships/hyperlink" Target="http://www.extension.org/" TargetMode="External"/><Relationship Id="rId4" Type="http://schemas.openxmlformats.org/officeDocument/2006/relationships/hyperlink" Target="http://palspublishing.cals.cornell.edu/nra_order.taf?_function=view&amp;ct_id=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Pastured Livestock Resources: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NRCS Pasture &amp; Range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Handbook: Chapter 6, Livestock Nutrition, Husbandry &amp; Behavior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http://www.nrcs.usda.gov/wps/portal/nrcs/detail/national/landuse/rangepasture/?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cid=stelprdb1043084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ATTRA: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Ruminant Nutrition for Graziers,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attra.ncat.org/attra-pub/summaries/summary.php?pub=201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Pasture-based Livestock Production, NRAES 187 (4 book series) Plant &amp; Life Sciences Publishing, Cornell University,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http://palspublishing.cals.cornell.edu/nra_order.taf?_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function=view&amp;ct_id=24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://www.extension.org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your local/state Extension Service for resources on related  grazing &amp; livestock production topics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Utah State BEHAVE website: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https://extension.usu.edu/behave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(grazing animal behavior information)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7225" y="6249888"/>
            <a:ext cx="291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196399"/>
            <a:ext cx="1042988" cy="4147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27225" y="6196399"/>
            <a:ext cx="3711963" cy="41475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Pastured Livestock Resources: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Pastured Livestock Resources:</dc:title>
  <dc:creator>Sadie Schroeder</dc:creator>
  <cp:lastModifiedBy>Jane G Jewett</cp:lastModifiedBy>
  <cp:revision>2</cp:revision>
  <dcterms:created xsi:type="dcterms:W3CDTF">2017-03-15T17:14:48Z</dcterms:created>
  <dcterms:modified xsi:type="dcterms:W3CDTF">2017-06-26T14:40:45Z</dcterms:modified>
</cp:coreProperties>
</file>