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60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6D192-B7FF-4A60-A8F4-3BF452437AEF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1E635-A9E2-4C19-B2BC-E24BFD9EA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267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6D192-B7FF-4A60-A8F4-3BF452437AEF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1E635-A9E2-4C19-B2BC-E24BFD9EA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849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6D192-B7FF-4A60-A8F4-3BF452437AEF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1E635-A9E2-4C19-B2BC-E24BFD9EA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710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6D192-B7FF-4A60-A8F4-3BF452437AEF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1E635-A9E2-4C19-B2BC-E24BFD9EA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312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6D192-B7FF-4A60-A8F4-3BF452437AEF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1E635-A9E2-4C19-B2BC-E24BFD9EA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853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6D192-B7FF-4A60-A8F4-3BF452437AEF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1E635-A9E2-4C19-B2BC-E24BFD9EA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465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6D192-B7FF-4A60-A8F4-3BF452437AEF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1E635-A9E2-4C19-B2BC-E24BFD9EA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427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6D192-B7FF-4A60-A8F4-3BF452437AEF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1E635-A9E2-4C19-B2BC-E24BFD9EA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85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6D192-B7FF-4A60-A8F4-3BF452437AEF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1E635-A9E2-4C19-B2BC-E24BFD9EA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456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6D192-B7FF-4A60-A8F4-3BF452437AEF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1E635-A9E2-4C19-B2BC-E24BFD9EA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869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6D192-B7FF-4A60-A8F4-3BF452437AEF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1E635-A9E2-4C19-B2BC-E24BFD9EA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76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6D192-B7FF-4A60-A8F4-3BF452437AEF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1E635-A9E2-4C19-B2BC-E24BFD9EA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878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Pasture forage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Cool season grasses – orchard grass, smooth brome</a:t>
            </a:r>
          </a:p>
          <a:p>
            <a:pPr marL="457200" lvl="1" indent="0">
              <a:buNone/>
            </a:pPr>
            <a:r>
              <a:rPr lang="en-US" dirty="0" smtClean="0"/>
              <a:t>60 - 77⁰ F</a:t>
            </a:r>
          </a:p>
          <a:p>
            <a:r>
              <a:rPr lang="en-US" dirty="0" smtClean="0"/>
              <a:t>Warm season grasses</a:t>
            </a:r>
          </a:p>
          <a:p>
            <a:pPr marL="457200" lvl="1" indent="0">
              <a:buNone/>
            </a:pPr>
            <a:r>
              <a:rPr lang="en-US" dirty="0" smtClean="0"/>
              <a:t>85 - 100⁰ F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 - Sustainable Farming Association - sfa-mn.org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19800" y="6246911"/>
            <a:ext cx="2590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Slide Source: Kent Solberg</a:t>
            </a:r>
            <a:endParaRPr lang="en-US" sz="1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6067425"/>
            <a:ext cx="666750" cy="66675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019800" y="6067425"/>
            <a:ext cx="2800350" cy="66675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95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37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Pasture forage types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Pasture forage types</dc:title>
  <dc:creator>Sadie Schroeder</dc:creator>
  <cp:lastModifiedBy>Jane G Jewett</cp:lastModifiedBy>
  <cp:revision>2</cp:revision>
  <dcterms:created xsi:type="dcterms:W3CDTF">2017-03-15T19:04:01Z</dcterms:created>
  <dcterms:modified xsi:type="dcterms:W3CDTF">2017-06-26T14:39:08Z</dcterms:modified>
</cp:coreProperties>
</file>