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7194-EE97-463B-A147-09287B8CE85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78CB-8C4C-4005-B7FB-4DEB08227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28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7194-EE97-463B-A147-09287B8CE85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78CB-8C4C-4005-B7FB-4DEB08227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51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7194-EE97-463B-A147-09287B8CE85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78CB-8C4C-4005-B7FB-4DEB08227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85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7194-EE97-463B-A147-09287B8CE85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78CB-8C4C-4005-B7FB-4DEB08227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71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7194-EE97-463B-A147-09287B8CE85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78CB-8C4C-4005-B7FB-4DEB08227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0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7194-EE97-463B-A147-09287B8CE85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78CB-8C4C-4005-B7FB-4DEB08227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57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7194-EE97-463B-A147-09287B8CE85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78CB-8C4C-4005-B7FB-4DEB08227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20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7194-EE97-463B-A147-09287B8CE85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78CB-8C4C-4005-B7FB-4DEB08227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845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7194-EE97-463B-A147-09287B8CE85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78CB-8C4C-4005-B7FB-4DEB08227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1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7194-EE97-463B-A147-09287B8CE85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78CB-8C4C-4005-B7FB-4DEB08227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46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7194-EE97-463B-A147-09287B8CE85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78CB-8C4C-4005-B7FB-4DEB08227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51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B7194-EE97-463B-A147-09287B8CE85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B78CB-8C4C-4005-B7FB-4DEB08227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4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Pasture forage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Sod forming grasses</a:t>
            </a:r>
          </a:p>
          <a:p>
            <a:pPr lvl="1"/>
            <a:r>
              <a:rPr lang="en-US" dirty="0" smtClean="0"/>
              <a:t>Kentucky bluegrass, smooth brome, quack grass</a:t>
            </a:r>
          </a:p>
          <a:p>
            <a:r>
              <a:rPr lang="en-US" dirty="0" smtClean="0"/>
              <a:t>Bunch grasses</a:t>
            </a:r>
          </a:p>
          <a:p>
            <a:pPr lvl="1"/>
            <a:r>
              <a:rPr lang="en-US" dirty="0" smtClean="0"/>
              <a:t>Orchard grass, big blue stem, meadow fescue</a:t>
            </a:r>
          </a:p>
          <a:p>
            <a:r>
              <a:rPr lang="en-US" dirty="0" smtClean="0"/>
              <a:t>Legumes – nitrogen fixers</a:t>
            </a:r>
          </a:p>
          <a:p>
            <a:pPr lvl="1"/>
            <a:r>
              <a:rPr lang="en-US" dirty="0" smtClean="0"/>
              <a:t>Alfalfa, clovers, </a:t>
            </a:r>
            <a:r>
              <a:rPr lang="en-US" dirty="0" err="1" smtClean="0"/>
              <a:t>birdsfoot</a:t>
            </a:r>
            <a:r>
              <a:rPr lang="en-US" dirty="0" smtClean="0"/>
              <a:t> trefoil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Strive for diverse pastures = soil and animal health, pasture productivity (ability to capture light).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 - Sustainable Farming Association - sfa-mn.org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19800" y="61722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Kent Solberg</a:t>
            </a:r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003145"/>
            <a:ext cx="645886" cy="64588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019800" y="6003145"/>
            <a:ext cx="2703286" cy="645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8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65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Pasture forage types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Pasture forage types</dc:title>
  <dc:creator>Sadie Schroeder</dc:creator>
  <cp:lastModifiedBy>Jane G Jewett</cp:lastModifiedBy>
  <cp:revision>2</cp:revision>
  <dcterms:created xsi:type="dcterms:W3CDTF">2017-03-15T18:52:30Z</dcterms:created>
  <dcterms:modified xsi:type="dcterms:W3CDTF">2017-06-26T14:37:41Z</dcterms:modified>
</cp:coreProperties>
</file>