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93D6-9603-465B-960F-CEF2925D790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15F9-E63D-4137-B9AA-941289D7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81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93D6-9603-465B-960F-CEF2925D790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15F9-E63D-4137-B9AA-941289D7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93D6-9603-465B-960F-CEF2925D790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15F9-E63D-4137-B9AA-941289D7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2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93D6-9603-465B-960F-CEF2925D790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15F9-E63D-4137-B9AA-941289D7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0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93D6-9603-465B-960F-CEF2925D790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15F9-E63D-4137-B9AA-941289D7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1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93D6-9603-465B-960F-CEF2925D790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15F9-E63D-4137-B9AA-941289D7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8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93D6-9603-465B-960F-CEF2925D790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15F9-E63D-4137-B9AA-941289D7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5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93D6-9603-465B-960F-CEF2925D790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15F9-E63D-4137-B9AA-941289D7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8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93D6-9603-465B-960F-CEF2925D790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15F9-E63D-4137-B9AA-941289D7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3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93D6-9603-465B-960F-CEF2925D790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15F9-E63D-4137-B9AA-941289D7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7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93D6-9603-465B-960F-CEF2925D790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15F9-E63D-4137-B9AA-941289D7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4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F93D6-9603-465B-960F-CEF2925D790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C15F9-E63D-4137-B9AA-941289D7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3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Pasture Goals = What are you trying to accomplish?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Landscape = soil and plant community health and vigor</a:t>
            </a:r>
          </a:p>
          <a:p>
            <a:r>
              <a:rPr lang="en-US" dirty="0" smtClean="0"/>
              <a:t>Animal performance</a:t>
            </a:r>
          </a:p>
          <a:p>
            <a:pPr lvl="1"/>
            <a:r>
              <a:rPr lang="en-US" dirty="0" smtClean="0"/>
              <a:t>May need to focus on landscape first to meet ultimate goal of animal performance</a:t>
            </a:r>
          </a:p>
          <a:p>
            <a:r>
              <a:rPr lang="en-US" dirty="0" smtClean="0"/>
              <a:t>Limits (stocking rates) – soils, climate</a:t>
            </a:r>
          </a:p>
          <a:p>
            <a:r>
              <a:rPr lang="en-US" dirty="0" smtClean="0"/>
              <a:t>Balance needs of animals with land capabilities.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 - Sustainable Farming Association - sfa-mn.org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6248399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Kent Solberg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625" y="6068913"/>
            <a:ext cx="666750" cy="6667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96000" y="6068913"/>
            <a:ext cx="2619375" cy="6667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1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Pasture Goals = What are you trying to accomplish?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Pasture Goals = What are you trying to accomplish?</dc:title>
  <dc:creator>Sadie Schroeder</dc:creator>
  <cp:lastModifiedBy>Jane G Jewett</cp:lastModifiedBy>
  <cp:revision>2</cp:revision>
  <dcterms:created xsi:type="dcterms:W3CDTF">2017-03-15T18:48:30Z</dcterms:created>
  <dcterms:modified xsi:type="dcterms:W3CDTF">2017-06-26T14:40:18Z</dcterms:modified>
</cp:coreProperties>
</file>