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6A0-9B99-4AC0-BB6E-DE541FA23B3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F7B8-0A95-4C5D-9EF0-BA4C50C3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7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6A0-9B99-4AC0-BB6E-DE541FA23B3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F7B8-0A95-4C5D-9EF0-BA4C50C3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4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6A0-9B99-4AC0-BB6E-DE541FA23B3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F7B8-0A95-4C5D-9EF0-BA4C50C3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5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6A0-9B99-4AC0-BB6E-DE541FA23B3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F7B8-0A95-4C5D-9EF0-BA4C50C3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8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6A0-9B99-4AC0-BB6E-DE541FA23B3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F7B8-0A95-4C5D-9EF0-BA4C50C3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9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6A0-9B99-4AC0-BB6E-DE541FA23B3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F7B8-0A95-4C5D-9EF0-BA4C50C3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0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6A0-9B99-4AC0-BB6E-DE541FA23B3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F7B8-0A95-4C5D-9EF0-BA4C50C3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4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6A0-9B99-4AC0-BB6E-DE541FA23B3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F7B8-0A95-4C5D-9EF0-BA4C50C3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6A0-9B99-4AC0-BB6E-DE541FA23B3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F7B8-0A95-4C5D-9EF0-BA4C50C3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1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6A0-9B99-4AC0-BB6E-DE541FA23B3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F7B8-0A95-4C5D-9EF0-BA4C50C3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3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6A0-9B99-4AC0-BB6E-DE541FA23B3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F7B8-0A95-4C5D-9EF0-BA4C50C3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9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726A0-9B99-4AC0-BB6E-DE541FA23B3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F7B8-0A95-4C5D-9EF0-BA4C50C3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6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Pasture Forage Types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165274"/>
            <a:ext cx="6096000" cy="556202"/>
          </a:xfrm>
        </p:spPr>
        <p:txBody>
          <a:bodyPr/>
          <a:lstStyle/>
          <a:p>
            <a:r>
              <a:rPr lang="en-US" dirty="0" smtClean="0"/>
              <a:t>Copyright  - Sustainable Farming Association - sfa-mn.org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47007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600" y="6248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Kent Solberg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107013"/>
            <a:ext cx="590550" cy="5905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43600" y="6107013"/>
            <a:ext cx="2647950" cy="5905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5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Pasture Forage Types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Jane G Jewett</cp:lastModifiedBy>
  <cp:revision>3</cp:revision>
  <dcterms:created xsi:type="dcterms:W3CDTF">2017-03-15T19:28:20Z</dcterms:created>
  <dcterms:modified xsi:type="dcterms:W3CDTF">2017-06-26T14:39:35Z</dcterms:modified>
</cp:coreProperties>
</file>