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60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594F7-7DF2-4CC7-89DD-46794654DA78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35DF7-DA88-4293-96AB-34CC21066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931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594F7-7DF2-4CC7-89DD-46794654DA78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35DF7-DA88-4293-96AB-34CC21066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534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594F7-7DF2-4CC7-89DD-46794654DA78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35DF7-DA88-4293-96AB-34CC21066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088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594F7-7DF2-4CC7-89DD-46794654DA78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35DF7-DA88-4293-96AB-34CC21066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915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594F7-7DF2-4CC7-89DD-46794654DA78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35DF7-DA88-4293-96AB-34CC21066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820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594F7-7DF2-4CC7-89DD-46794654DA78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35DF7-DA88-4293-96AB-34CC21066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368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594F7-7DF2-4CC7-89DD-46794654DA78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35DF7-DA88-4293-96AB-34CC21066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971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594F7-7DF2-4CC7-89DD-46794654DA78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35DF7-DA88-4293-96AB-34CC21066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881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594F7-7DF2-4CC7-89DD-46794654DA78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35DF7-DA88-4293-96AB-34CC21066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704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594F7-7DF2-4CC7-89DD-46794654DA78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35DF7-DA88-4293-96AB-34CC21066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98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594F7-7DF2-4CC7-89DD-46794654DA78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35DF7-DA88-4293-96AB-34CC21066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278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594F7-7DF2-4CC7-89DD-46794654DA78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35DF7-DA88-4293-96AB-34CC21066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185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Pasture Forage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Jointing grasses</a:t>
            </a:r>
          </a:p>
          <a:p>
            <a:pPr lvl="1"/>
            <a:r>
              <a:rPr lang="en-US" dirty="0" smtClean="0"/>
              <a:t>Timothy, smooth brome, reed canary</a:t>
            </a:r>
          </a:p>
          <a:p>
            <a:pPr lvl="1"/>
            <a:r>
              <a:rPr lang="en-US" dirty="0" smtClean="0"/>
              <a:t>Elevated growing points</a:t>
            </a:r>
          </a:p>
          <a:p>
            <a:r>
              <a:rPr lang="en-US" dirty="0" smtClean="0"/>
              <a:t>Non-jointing grasses</a:t>
            </a:r>
          </a:p>
          <a:p>
            <a:pPr lvl="1"/>
            <a:r>
              <a:rPr lang="en-US" dirty="0" smtClean="0"/>
              <a:t>Orchard grass, tall fescue, perennial ryegrass</a:t>
            </a:r>
          </a:p>
          <a:p>
            <a:pPr lvl="1"/>
            <a:r>
              <a:rPr lang="en-US" dirty="0" smtClean="0"/>
              <a:t>Growing point at crown (ground level)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All cool season grasses grow only from crown in the spring.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 - Sustainable Farming Association - sfa-mn.org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867400" y="6248398"/>
            <a:ext cx="228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Slide Source: Kent Solberg</a:t>
            </a:r>
            <a:endParaRPr lang="en-US" sz="1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6068913"/>
            <a:ext cx="666750" cy="66675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867400" y="6068913"/>
            <a:ext cx="2800350" cy="66675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495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57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Pasture Forage Types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Pasture Forage Types</dc:title>
  <dc:creator>Sadie Schroeder</dc:creator>
  <cp:lastModifiedBy>Jane G Jewett</cp:lastModifiedBy>
  <cp:revision>2</cp:revision>
  <dcterms:created xsi:type="dcterms:W3CDTF">2017-03-15T19:00:12Z</dcterms:created>
  <dcterms:modified xsi:type="dcterms:W3CDTF">2017-06-26T14:38:37Z</dcterms:modified>
</cp:coreProperties>
</file>