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6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8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0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1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3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2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0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8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8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1C82B-D004-4577-A587-522DA4DC6ACB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DF60C-3FE7-4983-85B7-04CDD87D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8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Nutrients Needed by Grazing Animals: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57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1219200"/>
            <a:ext cx="45720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Crude Protein: </a:t>
            </a:r>
          </a:p>
          <a:p>
            <a:pPr marL="0" indent="0">
              <a:buNone/>
            </a:pPr>
            <a:r>
              <a:rPr lang="en-US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Content </a:t>
            </a:r>
            <a:r>
              <a:rPr lang="en-US" sz="31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 digestibility </a:t>
            </a:r>
            <a:r>
              <a:rPr lang="en-US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of protein is generally adequate to high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in managed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pasture systems, but need adequate energy to utilize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Energy: 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In pastures, </a:t>
            </a:r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CHOs are the primary energy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source: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Non-structural CHOs: </a:t>
            </a:r>
            <a:r>
              <a:rPr lang="en-US" dirty="0">
                <a:latin typeface="Arial" pitchFamily="34" charset="0"/>
                <a:cs typeface="Arial" pitchFamily="34" charset="0"/>
              </a:rPr>
              <a:t>soluble sugars and starches: readily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digested energy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Structural CHOs (fiber): </a:t>
            </a:r>
            <a:r>
              <a:rPr lang="en-US" dirty="0">
                <a:latin typeface="Arial" pitchFamily="34" charset="0"/>
                <a:cs typeface="Arial" pitchFamily="34" charset="0"/>
              </a:rPr>
              <a:t>cellulose, hemicellulose, lignin</a:t>
            </a:r>
          </a:p>
          <a:p>
            <a:pPr lvl="1"/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Lignin is basically 100% indigestible, even by the rumen microbes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 mature plants = higher lignin content = lower digestibility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oup 1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564254"/>
              </p:ext>
            </p:extLst>
          </p:nvPr>
        </p:nvGraphicFramePr>
        <p:xfrm>
          <a:off x="533400" y="1828800"/>
          <a:ext cx="3352800" cy="1676400"/>
        </p:xfrm>
        <a:graphic>
          <a:graphicData uri="http://schemas.openxmlformats.org/drawingml/2006/table">
            <a:tbl>
              <a:tblPr/>
              <a:tblGrid>
                <a:gridCol w="176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Species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Gallons /day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Beef cattle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6 - 18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Dairy cattle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10 - 30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Sheep, goats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1 - 4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8 - 12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3399" y="3853190"/>
            <a:ext cx="2880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Salt &amp; Minerals: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cows eating sa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495800"/>
            <a:ext cx="2051132" cy="15341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63246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6266375"/>
            <a:ext cx="990599" cy="3939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1" y="6266375"/>
            <a:ext cx="3657600" cy="3939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Nutrients Needed by Grazing Animals: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Nutrients Needed by Grazing Animals:</dc:title>
  <dc:creator>Sadie Schroeder</dc:creator>
  <cp:lastModifiedBy>Jane G Jewett</cp:lastModifiedBy>
  <cp:revision>2</cp:revision>
  <dcterms:created xsi:type="dcterms:W3CDTF">2017-03-15T16:23:47Z</dcterms:created>
  <dcterms:modified xsi:type="dcterms:W3CDTF">2017-06-26T14:36:18Z</dcterms:modified>
</cp:coreProperties>
</file>