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2A72-63DC-467C-8AF1-F3F3E4B61D3D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BF1B-6947-445A-9381-EA3F3B91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2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2A72-63DC-467C-8AF1-F3F3E4B61D3D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BF1B-6947-445A-9381-EA3F3B91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5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2A72-63DC-467C-8AF1-F3F3E4B61D3D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BF1B-6947-445A-9381-EA3F3B91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4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2A72-63DC-467C-8AF1-F3F3E4B61D3D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BF1B-6947-445A-9381-EA3F3B91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4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2A72-63DC-467C-8AF1-F3F3E4B61D3D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BF1B-6947-445A-9381-EA3F3B91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3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2A72-63DC-467C-8AF1-F3F3E4B61D3D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BF1B-6947-445A-9381-EA3F3B91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2A72-63DC-467C-8AF1-F3F3E4B61D3D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BF1B-6947-445A-9381-EA3F3B91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2A72-63DC-467C-8AF1-F3F3E4B61D3D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BF1B-6947-445A-9381-EA3F3B91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2A72-63DC-467C-8AF1-F3F3E4B61D3D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BF1B-6947-445A-9381-EA3F3B91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3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2A72-63DC-467C-8AF1-F3F3E4B61D3D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BF1B-6947-445A-9381-EA3F3B91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6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2A72-63DC-467C-8AF1-F3F3E4B61D3D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BBF1B-6947-445A-9381-EA3F3B91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2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92A72-63DC-467C-8AF1-F3F3E4B61D3D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BBF1B-6947-445A-9381-EA3F3B918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3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effectLst/>
              </a:rPr>
              <a:t>Measures of Forage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Plant Tissue Analysis</a:t>
            </a:r>
          </a:p>
          <a:p>
            <a:pPr lvl="1">
              <a:defRPr/>
            </a:pPr>
            <a:r>
              <a:rPr lang="en-US" dirty="0" smtClean="0"/>
              <a:t>CP – </a:t>
            </a:r>
            <a:r>
              <a:rPr lang="en-US" sz="2400" dirty="0" smtClean="0"/>
              <a:t>Rumen Degradable and Bypass Proteins</a:t>
            </a:r>
          </a:p>
          <a:p>
            <a:pPr lvl="1">
              <a:defRPr/>
            </a:pPr>
            <a:r>
              <a:rPr lang="en-US" dirty="0" smtClean="0"/>
              <a:t>TDN – </a:t>
            </a:r>
            <a:r>
              <a:rPr lang="en-US" sz="2400" dirty="0" smtClean="0"/>
              <a:t>Total Digestible Nutrients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ADF - </a:t>
            </a:r>
            <a:r>
              <a:rPr lang="en-US" sz="2400" dirty="0" smtClean="0"/>
              <a:t>estimates digestible dry matter (DDM) content</a:t>
            </a:r>
          </a:p>
          <a:p>
            <a:pPr lvl="1">
              <a:defRPr/>
            </a:pPr>
            <a:r>
              <a:rPr lang="en-US" dirty="0" smtClean="0"/>
              <a:t>NDF - </a:t>
            </a:r>
            <a:r>
              <a:rPr lang="en-US" sz="2400" dirty="0" smtClean="0"/>
              <a:t>estimates potential dry matter intake (DMI) </a:t>
            </a:r>
          </a:p>
          <a:p>
            <a:pPr lvl="1">
              <a:defRPr/>
            </a:pPr>
            <a:r>
              <a:rPr lang="en-US" dirty="0" err="1" smtClean="0"/>
              <a:t>NEm</a:t>
            </a:r>
            <a:r>
              <a:rPr lang="en-US" dirty="0" smtClean="0"/>
              <a:t>, </a:t>
            </a:r>
            <a:r>
              <a:rPr lang="en-US" dirty="0" err="1" smtClean="0"/>
              <a:t>NEg</a:t>
            </a:r>
            <a:r>
              <a:rPr lang="en-US" dirty="0" smtClean="0"/>
              <a:t>, </a:t>
            </a:r>
            <a:r>
              <a:rPr lang="en-US" dirty="0" err="1" smtClean="0"/>
              <a:t>Nel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sz="2400" dirty="0" smtClean="0"/>
              <a:t>Net Energy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RFV vs RFQ – </a:t>
            </a:r>
            <a:r>
              <a:rPr lang="en-US" sz="2400" dirty="0" smtClean="0"/>
              <a:t>Feed Value vs Forage Quality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WSC and NSC – </a:t>
            </a:r>
            <a:r>
              <a:rPr lang="en-US" sz="2400" dirty="0" smtClean="0"/>
              <a:t>Simple sugars, starch, </a:t>
            </a:r>
            <a:r>
              <a:rPr lang="en-US" sz="2400" dirty="0" err="1" smtClean="0"/>
              <a:t>fructan</a:t>
            </a:r>
            <a:endParaRPr lang="en-US" sz="2400" dirty="0" smtClean="0"/>
          </a:p>
          <a:p>
            <a:pPr>
              <a:defRPr/>
            </a:pPr>
            <a:r>
              <a:rPr lang="en-US" dirty="0"/>
              <a:t>Plant Brix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01931" y="6265664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Allen Williams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937" y="6219527"/>
            <a:ext cx="1526662" cy="4000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01931" y="6219527"/>
            <a:ext cx="3811331" cy="3539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Measures of Forage Quality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Forage Quality</dc:title>
  <dc:creator>Sadie Schroeder</dc:creator>
  <cp:lastModifiedBy>Jane G Jewett</cp:lastModifiedBy>
  <cp:revision>2</cp:revision>
  <dcterms:created xsi:type="dcterms:W3CDTF">2017-03-15T17:40:26Z</dcterms:created>
  <dcterms:modified xsi:type="dcterms:W3CDTF">2017-06-26T14:35:45Z</dcterms:modified>
</cp:coreProperties>
</file>