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01385-C7D5-452E-B0B7-BBCEE741B54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F4B0-1685-417C-9846-C6BEC452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1431-C915-471E-8CF6-9BFBF33E45B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909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3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1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EC3A-27EE-4A8C-9FB3-DA77B0DD29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DE65-74D8-45C4-B9AA-74FB8D0DA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ropped fall cattle grazing.jpg"/>
          <p:cNvPicPr>
            <a:picLocks noChangeAspect="1"/>
          </p:cNvPicPr>
          <p:nvPr/>
        </p:nvPicPr>
        <p:blipFill>
          <a:blip r:embed="rId3" cstate="print"/>
          <a:srcRect t="11175" b="26408"/>
          <a:stretch>
            <a:fillRect/>
          </a:stretch>
        </p:blipFill>
        <p:spPr bwMode="auto">
          <a:xfrm>
            <a:off x="0" y="4724400"/>
            <a:ext cx="91439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Pasture for High DMI?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32004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Grazing animals will always select the highest quality diet possible 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pasture forage available to them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little forage available — limits dry matter intake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mature — limits nutritive value of dry matter intake and slows rate of passage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1125" y="6408358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Slide Source: Rhonda </a:t>
            </a:r>
            <a:r>
              <a:rPr lang="en-US" sz="1400" dirty="0" err="1" smtClean="0">
                <a:solidFill>
                  <a:schemeClr val="bg1"/>
                </a:solidFill>
              </a:rPr>
              <a:t>Gildersleeve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12" y="6339720"/>
            <a:ext cx="1119188" cy="4450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91125" y="6339720"/>
            <a:ext cx="3800475" cy="4450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Managing Pasture for High DMI?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Pasture for High DMI?</dc:title>
  <dc:creator>Sadie Schroeder</dc:creator>
  <cp:lastModifiedBy>Jane G Jewett</cp:lastModifiedBy>
  <cp:revision>2</cp:revision>
  <dcterms:created xsi:type="dcterms:W3CDTF">2017-03-15T17:11:43Z</dcterms:created>
  <dcterms:modified xsi:type="dcterms:W3CDTF">2017-06-26T14:35:19Z</dcterms:modified>
</cp:coreProperties>
</file>