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4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1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82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8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537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2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5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4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3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5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0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6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effectLst/>
              </a:rPr>
              <a:t>What Are The Limits to Building Soil Health?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rapidly can we build Soil OM?</a:t>
            </a:r>
          </a:p>
          <a:p>
            <a:pPr>
              <a:defRPr/>
            </a:pPr>
            <a:r>
              <a:rPr lang="en-US" dirty="0" smtClean="0"/>
              <a:t>How much can we influence soil microbial populations and soil organism populations?  </a:t>
            </a:r>
          </a:p>
          <a:p>
            <a:pPr>
              <a:defRPr/>
            </a:pPr>
            <a:r>
              <a:rPr lang="en-US" dirty="0" smtClean="0"/>
              <a:t>What influence do these have on forage productivity and quality, water infiltration &amp; quality, and animal performance?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9760" y="6120165"/>
            <a:ext cx="2214880" cy="369569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>
                <a:solidFill>
                  <a:prstClr val="black"/>
                </a:solidFill>
              </a:rPr>
              <a:t>Slide Source: Allen Williams</a:t>
            </a:r>
            <a:endParaRPr lang="en-US" alt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4640" y="6120165"/>
            <a:ext cx="1402202" cy="3657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51520" y="6024880"/>
            <a:ext cx="3505200" cy="4648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What Are The Limits to Building Soil Health?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Limits to Building Soil Health?</dc:title>
  <dc:creator>Jane G Jewett</dc:creator>
  <cp:lastModifiedBy>Jane G Jewett</cp:lastModifiedBy>
  <cp:revision>3</cp:revision>
  <dcterms:created xsi:type="dcterms:W3CDTF">2017-05-10T18:10:58Z</dcterms:created>
  <dcterms:modified xsi:type="dcterms:W3CDTF">2017-06-26T14:34:51Z</dcterms:modified>
</cp:coreProperties>
</file>