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E95FC-C466-48FD-BC9B-D1A1AE893FF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A5540-6751-46A4-996A-B4A6B1FCF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A5540-6751-46A4-996A-B4A6B1FCF9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42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9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2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14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F69FA-34A0-48D4-9BA4-07647A2B38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097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D044B-FF5B-4C08-B8C8-9B56F0DDA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18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3901C-F92D-4389-B603-2BCFC4BDC7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74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7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0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4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7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4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8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6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6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5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www.nrcs.usda.gov/wps/portal/nrcs/detail/national/landuse/rangepasture/?cid=stelprdb1043084" TargetMode="External"/><Relationship Id="rId7" Type="http://schemas.openxmlformats.org/officeDocument/2006/relationships/hyperlink" Target="https://extension.usu.edu/behav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xtension.org/" TargetMode="External"/><Relationship Id="rId5" Type="http://schemas.openxmlformats.org/officeDocument/2006/relationships/hyperlink" Target="http://palspublishing.cals.cornell.edu/nra_order.taf?_function=view&amp;ct_id=24" TargetMode="External"/><Relationship Id="rId4" Type="http://schemas.openxmlformats.org/officeDocument/2006/relationships/hyperlink" Target="https://attra.ncat.org/attra-pub/summaries/summary.php?pub=2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Pastured Livestock Resources: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NRCS Pasture &amp; Range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Handbook: Chapter 6, Livestock Nutrition, Husbandry &amp; Behavior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http://www.nrcs.usda.gov/wps/portal/nrcs/detail/national/landuse/rangepasture/?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cid=stelprdb1043084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ATTRA: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Ruminant Nutrition for Graziers,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attra.ncat.org/attra-pub/summaries/summary.php?pub=201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Pasture-based Livestock Production, NRAES 187 (4 book series) Plant &amp; Life Sciences Publishing, Cornell University,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http://palspublishing.cals.cornell.edu/nra_order.taf?_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function=view&amp;ct_id=24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://www.extension.org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your local/state Extension Service for resources on related  grazing &amp; livestock production topics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Utah State BEHAVE website: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https://extension.usu.edu/behave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(grazing animal behavior information)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2067" y="6323110"/>
            <a:ext cx="2079031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 Source: Kent Solberg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21098" y="6144738"/>
            <a:ext cx="670618" cy="6645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43600" y="6144738"/>
            <a:ext cx="2743200" cy="6645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1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Pastured Livestock Resources: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BRIX</dc:title>
  <dc:creator>Sadie Schroeder</dc:creator>
  <cp:lastModifiedBy>Jane G Jewett</cp:lastModifiedBy>
  <cp:revision>4</cp:revision>
  <dcterms:created xsi:type="dcterms:W3CDTF">2017-03-15T18:23:49Z</dcterms:created>
  <dcterms:modified xsi:type="dcterms:W3CDTF">2017-06-26T14:34:17Z</dcterms:modified>
</cp:coreProperties>
</file>