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5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6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97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5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8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6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2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1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4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9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2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3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1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 Solberg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16119"/>
            <a:ext cx="2514600" cy="3581401"/>
          </a:xfrm>
        </p:spPr>
      </p:pic>
      <p:sp>
        <p:nvSpPr>
          <p:cNvPr id="5" name="TextBox 4"/>
          <p:cNvSpPr txBox="1"/>
          <p:nvPr/>
        </p:nvSpPr>
        <p:spPr>
          <a:xfrm>
            <a:off x="3048000" y="1981200"/>
            <a:ext cx="594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Kent currently serves as the Livestock and Grazing Specialist for the Sustainable Farming Association.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Kent </a:t>
            </a:r>
            <a:r>
              <a:rPr lang="en-US" dirty="0">
                <a:solidFill>
                  <a:prstClr val="black"/>
                </a:solidFill>
              </a:rPr>
              <a:t>and his wife Linda own and operate a grass-based livestock farm near </a:t>
            </a:r>
            <a:r>
              <a:rPr lang="en-US" dirty="0" err="1">
                <a:solidFill>
                  <a:prstClr val="black"/>
                </a:solidFill>
              </a:rPr>
              <a:t>Verndale</a:t>
            </a:r>
            <a:r>
              <a:rPr lang="en-US" dirty="0">
                <a:solidFill>
                  <a:prstClr val="black"/>
                </a:solidFill>
              </a:rPr>
              <a:t>, MN.   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Kent </a:t>
            </a:r>
            <a:r>
              <a:rPr lang="en-US" dirty="0">
                <a:solidFill>
                  <a:prstClr val="black"/>
                </a:solidFill>
              </a:rPr>
              <a:t>has been involved in planned grazing and pasture based livestock systems 25 years.   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For </a:t>
            </a:r>
            <a:r>
              <a:rPr lang="en-US" dirty="0">
                <a:solidFill>
                  <a:prstClr val="black"/>
                </a:solidFill>
              </a:rPr>
              <a:t>the past 7 years he has used cover crops and seeded annuals to extend the grazing season and improve soil health.  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He </a:t>
            </a:r>
            <a:r>
              <a:rPr lang="en-US" dirty="0">
                <a:solidFill>
                  <a:prstClr val="black"/>
                </a:solidFill>
              </a:rPr>
              <a:t>has taught college courses and presented at numerous workshops on forages, fencing, grazing, soil health and livestock management.  </a:t>
            </a:r>
          </a:p>
        </p:txBody>
      </p:sp>
    </p:spTree>
    <p:extLst>
      <p:ext uri="{BB962C8B-B14F-4D97-AF65-F5344CB8AC3E}">
        <p14:creationId xmlns:p14="http://schemas.microsoft.com/office/powerpoint/2010/main" val="21947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Kent Solberg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Solberg</dc:title>
  <dc:creator>Sadie Schroeder</dc:creator>
  <cp:lastModifiedBy>Sadie Schroeder</cp:lastModifiedBy>
  <cp:revision>1</cp:revision>
  <dcterms:created xsi:type="dcterms:W3CDTF">2017-03-24T20:29:06Z</dcterms:created>
  <dcterms:modified xsi:type="dcterms:W3CDTF">2017-03-24T20:29:27Z</dcterms:modified>
</cp:coreProperties>
</file>