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21F7-9454-4B37-A524-FA004F46272C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BD5-C722-47E6-ACB9-EB672065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7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21F7-9454-4B37-A524-FA004F46272C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BD5-C722-47E6-ACB9-EB672065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5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21F7-9454-4B37-A524-FA004F46272C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BD5-C722-47E6-ACB9-EB672065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4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21F7-9454-4B37-A524-FA004F46272C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BD5-C722-47E6-ACB9-EB672065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1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21F7-9454-4B37-A524-FA004F46272C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BD5-C722-47E6-ACB9-EB672065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21F7-9454-4B37-A524-FA004F46272C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BD5-C722-47E6-ACB9-EB672065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21F7-9454-4B37-A524-FA004F46272C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BD5-C722-47E6-ACB9-EB672065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9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21F7-9454-4B37-A524-FA004F46272C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BD5-C722-47E6-ACB9-EB672065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57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21F7-9454-4B37-A524-FA004F46272C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BD5-C722-47E6-ACB9-EB672065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4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21F7-9454-4B37-A524-FA004F46272C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BD5-C722-47E6-ACB9-EB672065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2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21F7-9454-4B37-A524-FA004F46272C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BD5-C722-47E6-ACB9-EB672065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21F7-9454-4B37-A524-FA004F46272C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67BD5-C722-47E6-ACB9-EB672065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6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Pastures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occupancy duration</a:t>
            </a:r>
          </a:p>
          <a:p>
            <a:r>
              <a:rPr lang="en-US" dirty="0" smtClean="0"/>
              <a:t>Increase length of rest periods</a:t>
            </a:r>
          </a:p>
          <a:p>
            <a:pPr lvl="1"/>
            <a:r>
              <a:rPr lang="en-US" dirty="0" smtClean="0"/>
              <a:t>Tap into the power of the latent seed bank and animal impact.</a:t>
            </a:r>
          </a:p>
          <a:p>
            <a:r>
              <a:rPr lang="en-US" dirty="0" smtClean="0"/>
              <a:t>“Plant fence posts first!”</a:t>
            </a:r>
          </a:p>
          <a:p>
            <a:r>
              <a:rPr lang="en-US" dirty="0" smtClean="0"/>
              <a:t>Fertilizer, inter-seeding, reseeding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 - Sustainable Farming Association - sfa-mn.org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2554" y="6317196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Kent Solberg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190842"/>
            <a:ext cx="560486" cy="56048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282554" y="6190842"/>
            <a:ext cx="2583732" cy="5604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1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Improving Pastures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Pastures</dc:title>
  <dc:creator>Sadie Schroeder</dc:creator>
  <cp:lastModifiedBy>Jane G Jewett</cp:lastModifiedBy>
  <cp:revision>2</cp:revision>
  <dcterms:created xsi:type="dcterms:W3CDTF">2017-03-15T18:43:21Z</dcterms:created>
  <dcterms:modified xsi:type="dcterms:W3CDTF">2017-06-26T14:33:50Z</dcterms:modified>
</cp:coreProperties>
</file>