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2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5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95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69FA-34A0-48D4-9BA4-07647A2B3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4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044B-FF5B-4C08-B8C8-9B56F0DDA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688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901C-F92D-4389-B603-2BCFC4BDC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07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6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7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9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4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2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3716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Grazing Animal Basics That We Need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1"/>
            <a:ext cx="8229600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Diet preferences</a:t>
            </a:r>
            <a:endParaRPr lang="en-US" dirty="0"/>
          </a:p>
          <a:p>
            <a:r>
              <a:rPr lang="en-US" dirty="0"/>
              <a:t>Digestive physiology</a:t>
            </a:r>
          </a:p>
          <a:p>
            <a:r>
              <a:rPr lang="en-US" dirty="0"/>
              <a:t>Nutrient needs of grazing livestock</a:t>
            </a:r>
          </a:p>
          <a:p>
            <a:r>
              <a:rPr lang="en-US" dirty="0" smtClean="0"/>
              <a:t>Dry matter intake (DMI) factors</a:t>
            </a:r>
          </a:p>
          <a:p>
            <a:r>
              <a:rPr lang="en-US" dirty="0" smtClean="0"/>
              <a:t>Relationships with pasture management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828801"/>
            <a:ext cx="2750726" cy="1841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9770" y="6175729"/>
            <a:ext cx="3828620" cy="377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7857" y="6135607"/>
            <a:ext cx="1170533" cy="4694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869770" y="6135606"/>
            <a:ext cx="3828620" cy="4582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Grazing Animal Basics That We Need to Know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Grazing Animal Basics That We Need to Know</dc:title>
  <dc:creator>Jane G Jewett</dc:creator>
  <cp:lastModifiedBy>Jane G Jewett</cp:lastModifiedBy>
  <cp:revision>2</cp:revision>
  <dcterms:created xsi:type="dcterms:W3CDTF">2017-05-10T17:37:46Z</dcterms:created>
  <dcterms:modified xsi:type="dcterms:W3CDTF">2017-06-26T14:32:33Z</dcterms:modified>
</cp:coreProperties>
</file>