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4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302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09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F69FA-34A0-48D4-9BA4-07647A2B38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965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D044B-FF5B-4C08-B8C8-9B56F0DDAA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1513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3901C-F92D-4389-B603-2BCFC4BDC7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1319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236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15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28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57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64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13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77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17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b="1" dirty="0" smtClean="0">
                <a:effectLst/>
              </a:rPr>
              <a:t>What Are The Goals For Your Farm or Ranch?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Animal Performance vs. Soil Health</a:t>
            </a:r>
          </a:p>
          <a:p>
            <a:pPr lvl="1">
              <a:defRPr/>
            </a:pPr>
            <a:r>
              <a:rPr lang="en-US" dirty="0" smtClean="0"/>
              <a:t>Are they antagonistic?  </a:t>
            </a:r>
          </a:p>
          <a:p>
            <a:pPr lvl="1">
              <a:defRPr/>
            </a:pPr>
            <a:r>
              <a:rPr lang="en-US" dirty="0" smtClean="0"/>
              <a:t>Can you achieve both at the same time?  </a:t>
            </a:r>
          </a:p>
          <a:p>
            <a:pPr>
              <a:defRPr/>
            </a:pPr>
            <a:r>
              <a:rPr lang="en-US" dirty="0" smtClean="0"/>
              <a:t>What “cycle” do you want to be in?</a:t>
            </a:r>
          </a:p>
          <a:p>
            <a:pPr lvl="1">
              <a:defRPr/>
            </a:pPr>
            <a:r>
              <a:rPr lang="en-US" dirty="0" smtClean="0"/>
              <a:t>Inorganic fertilizer, Lime, Herbicide cycle</a:t>
            </a:r>
          </a:p>
          <a:p>
            <a:pPr lvl="1">
              <a:defRPr/>
            </a:pPr>
            <a:r>
              <a:rPr lang="en-US" dirty="0" smtClean="0"/>
              <a:t>Well-managed Water, Mineral, Energy Cycle</a:t>
            </a:r>
          </a:p>
          <a:p>
            <a:pPr>
              <a:defRPr/>
            </a:pPr>
            <a:r>
              <a:rPr lang="en-US" dirty="0" smtClean="0"/>
              <a:t>Can livestock be used effectively as a land improvement tool?</a:t>
            </a:r>
          </a:p>
          <a:p>
            <a:pPr lvl="1">
              <a:defRPr/>
            </a:pP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8196607" y="6183846"/>
            <a:ext cx="2197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Slide Source: Allen Williams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3619" y="6125831"/>
            <a:ext cx="1402202" cy="36579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117840" y="6024880"/>
            <a:ext cx="3677981" cy="4667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0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What Are The Goals For Your Farm or Ranch? 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The Goals For Your Farm or Ranch?</dc:title>
  <dc:creator>Jane G Jewett</dc:creator>
  <cp:lastModifiedBy>Jane G Jewett</cp:lastModifiedBy>
  <cp:revision>3</cp:revision>
  <dcterms:created xsi:type="dcterms:W3CDTF">2017-05-10T18:06:24Z</dcterms:created>
  <dcterms:modified xsi:type="dcterms:W3CDTF">2017-06-26T14:54:40Z</dcterms:modified>
</cp:coreProperties>
</file>