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95655-40A8-44A1-93F4-D3921D34B0F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AB915-D818-4FDE-8892-C42EA9055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5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2326" indent="-28166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6655" indent="-2253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77317" indent="-2253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27979" indent="-2253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78641" indent="-2253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29303" indent="-2253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79965" indent="-2253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30627" indent="-2253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90FCE4-D4A1-4ABA-B754-CC1C82D518CA}" type="slidenum"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9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8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4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7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1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0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6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8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4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26B6-5366-45AC-B047-6D8AEBD1EF2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377E4-2586-4AB5-8FBB-5C86E2BB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5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object 4"/>
          <p:cNvSpPr>
            <a:spLocks noChangeArrowheads="1"/>
          </p:cNvSpPr>
          <p:nvPr/>
        </p:nvSpPr>
        <p:spPr bwMode="auto">
          <a:xfrm>
            <a:off x="4281487" y="453423"/>
            <a:ext cx="635000" cy="8985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5365" name="object 5"/>
          <p:cNvSpPr>
            <a:spLocks noChangeArrowheads="1"/>
          </p:cNvSpPr>
          <p:nvPr/>
        </p:nvSpPr>
        <p:spPr bwMode="auto">
          <a:xfrm>
            <a:off x="4148138" y="839788"/>
            <a:ext cx="963612" cy="1366837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2065" y="231775"/>
            <a:ext cx="8289925" cy="492125"/>
          </a:xfrm>
        </p:spPr>
        <p:txBody>
          <a:bodyPr lIns="0" tIns="0" rIns="0" bIns="0" rtlCol="0">
            <a:spAutoFit/>
          </a:bodyPr>
          <a:lstStyle/>
          <a:p>
            <a:pPr marL="12700">
              <a:defRPr/>
            </a:pPr>
            <a:r>
              <a:rPr lang="en-US" sz="3200" b="1" dirty="0" smtClean="0">
                <a:latin typeface="Palatino Linotype"/>
                <a:cs typeface="Palatino Linotype"/>
              </a:rPr>
              <a:t>Forage Sequence Options</a:t>
            </a:r>
            <a:endParaRPr sz="3200" dirty="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7715" y="679450"/>
            <a:ext cx="4368800" cy="4921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hangingPunct="1">
              <a:defRPr/>
            </a:pPr>
            <a:r>
              <a:rPr sz="3200" b="1" spc="-5" dirty="0">
                <a:latin typeface="Palatino Linotype"/>
                <a:cs typeface="Palatino Linotype"/>
              </a:rPr>
              <a:t>fo</a:t>
            </a:r>
            <a:r>
              <a:rPr sz="3200" b="1" dirty="0">
                <a:latin typeface="Palatino Linotype"/>
                <a:cs typeface="Palatino Linotype"/>
              </a:rPr>
              <a:t>r </a:t>
            </a:r>
            <a:r>
              <a:rPr sz="3200" b="1" spc="-250" dirty="0">
                <a:latin typeface="Palatino Linotype"/>
                <a:cs typeface="Palatino Linotype"/>
              </a:rPr>
              <a:t>Y</a:t>
            </a:r>
            <a:r>
              <a:rPr sz="3200" b="1" dirty="0">
                <a:latin typeface="Palatino Linotype"/>
                <a:cs typeface="Palatino Linotype"/>
              </a:rPr>
              <a:t>ear</a:t>
            </a:r>
            <a:r>
              <a:rPr sz="3200" b="1" spc="5" dirty="0">
                <a:latin typeface="Palatino Linotype"/>
                <a:cs typeface="Palatino Linotype"/>
              </a:rPr>
              <a:t> </a:t>
            </a:r>
            <a:r>
              <a:rPr lang="en-US" sz="3200" b="1" spc="5" dirty="0">
                <a:latin typeface="Palatino Linotype"/>
                <a:cs typeface="Palatino Linotype"/>
              </a:rPr>
              <a:t>R</a:t>
            </a:r>
            <a:r>
              <a:rPr sz="3200" b="1" spc="-15" dirty="0">
                <a:latin typeface="Palatino Linotype"/>
                <a:cs typeface="Palatino Linotype"/>
              </a:rPr>
              <a:t>o</a:t>
            </a:r>
            <a:r>
              <a:rPr sz="3200" b="1" dirty="0">
                <a:latin typeface="Palatino Linotype"/>
                <a:cs typeface="Palatino Linotype"/>
              </a:rPr>
              <a:t>und</a:t>
            </a:r>
            <a:r>
              <a:rPr sz="3200" b="1" spc="-45" dirty="0">
                <a:latin typeface="Palatino Linotype"/>
                <a:cs typeface="Palatino Linotype"/>
              </a:rPr>
              <a:t> </a:t>
            </a:r>
            <a:r>
              <a:rPr sz="3200" b="1" dirty="0">
                <a:latin typeface="Palatino Linotype"/>
                <a:cs typeface="Palatino Linotype"/>
              </a:rPr>
              <a:t>Forage</a:t>
            </a:r>
            <a:endParaRPr sz="3200" dirty="0">
              <a:latin typeface="Palatino Linotype"/>
              <a:cs typeface="Palatino Linotype"/>
            </a:endParaRPr>
          </a:p>
        </p:txBody>
      </p:sp>
      <p:sp>
        <p:nvSpPr>
          <p:cNvPr id="15368" name="object 8"/>
          <p:cNvSpPr>
            <a:spLocks/>
          </p:cNvSpPr>
          <p:nvPr/>
        </p:nvSpPr>
        <p:spPr bwMode="auto">
          <a:xfrm>
            <a:off x="622300" y="914400"/>
            <a:ext cx="0" cy="4800600"/>
          </a:xfrm>
          <a:custGeom>
            <a:avLst/>
            <a:gdLst>
              <a:gd name="T0" fmla="*/ 0 h 4800600"/>
              <a:gd name="T1" fmla="*/ 4800600 h 48006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4800600">
                <a:moveTo>
                  <a:pt x="0" y="0"/>
                </a:moveTo>
                <a:lnTo>
                  <a:pt x="12" y="4800600"/>
                </a:lnTo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9" name="object 9"/>
          <p:cNvSpPr>
            <a:spLocks/>
          </p:cNvSpPr>
          <p:nvPr/>
        </p:nvSpPr>
        <p:spPr bwMode="auto">
          <a:xfrm>
            <a:off x="609600" y="5715000"/>
            <a:ext cx="8153400" cy="0"/>
          </a:xfrm>
          <a:custGeom>
            <a:avLst/>
            <a:gdLst>
              <a:gd name="T0" fmla="*/ 0 w 8153400"/>
              <a:gd name="T1" fmla="*/ 8153400 w 815340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8153400">
                <a:moveTo>
                  <a:pt x="0" y="0"/>
                </a:moveTo>
                <a:lnTo>
                  <a:pt x="8153400" y="0"/>
                </a:lnTo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0" name="object 10"/>
          <p:cNvSpPr>
            <a:spLocks noChangeArrowheads="1"/>
          </p:cNvSpPr>
          <p:nvPr/>
        </p:nvSpPr>
        <p:spPr bwMode="auto">
          <a:xfrm>
            <a:off x="134938" y="1749425"/>
            <a:ext cx="469900" cy="2249488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5371" name="object 11"/>
          <p:cNvSpPr>
            <a:spLocks/>
          </p:cNvSpPr>
          <p:nvPr/>
        </p:nvSpPr>
        <p:spPr bwMode="auto">
          <a:xfrm>
            <a:off x="609600" y="2944813"/>
            <a:ext cx="3657600" cy="2770187"/>
          </a:xfrm>
          <a:custGeom>
            <a:avLst/>
            <a:gdLst>
              <a:gd name="T0" fmla="*/ 43910 w 3657600"/>
              <a:gd name="T1" fmla="*/ 2033534 h 2771140"/>
              <a:gd name="T2" fmla="*/ 134016 w 3657600"/>
              <a:gd name="T3" fmla="*/ 2081192 h 2771140"/>
              <a:gd name="T4" fmla="*/ 230981 w 3657600"/>
              <a:gd name="T5" fmla="*/ 2102834 h 2771140"/>
              <a:gd name="T6" fmla="*/ 310955 w 3657600"/>
              <a:gd name="T7" fmla="*/ 2091558 h 2771140"/>
              <a:gd name="T8" fmla="*/ 430922 w 3657600"/>
              <a:gd name="T9" fmla="*/ 2025940 h 2771140"/>
              <a:gd name="T10" fmla="*/ 497907 w 3657600"/>
              <a:gd name="T11" fmla="*/ 1966573 h 2771140"/>
              <a:gd name="T12" fmla="*/ 570252 w 3657600"/>
              <a:gd name="T13" fmla="*/ 1884307 h 2771140"/>
              <a:gd name="T14" fmla="*/ 647728 w 3657600"/>
              <a:gd name="T15" fmla="*/ 1767045 h 2771140"/>
              <a:gd name="T16" fmla="*/ 729853 w 3657600"/>
              <a:gd name="T17" fmla="*/ 1620271 h 2771140"/>
              <a:gd name="T18" fmla="*/ 816168 w 3657600"/>
              <a:gd name="T19" fmla="*/ 1452196 h 2771140"/>
              <a:gd name="T20" fmla="*/ 906218 w 3657600"/>
              <a:gd name="T21" fmla="*/ 1271037 h 2771140"/>
              <a:gd name="T22" fmla="*/ 999543 w 3657600"/>
              <a:gd name="T23" fmla="*/ 1085010 h 2771140"/>
              <a:gd name="T24" fmla="*/ 1095689 w 3657600"/>
              <a:gd name="T25" fmla="*/ 902330 h 2771140"/>
              <a:gd name="T26" fmla="*/ 1194196 w 3657600"/>
              <a:gd name="T27" fmla="*/ 731212 h 2771140"/>
              <a:gd name="T28" fmla="*/ 1294609 w 3657600"/>
              <a:gd name="T29" fmla="*/ 579873 h 2771140"/>
              <a:gd name="T30" fmla="*/ 1396469 w 3657600"/>
              <a:gd name="T31" fmla="*/ 456529 h 2771140"/>
              <a:gd name="T32" fmla="*/ 1499882 w 3657600"/>
              <a:gd name="T33" fmla="*/ 363992 h 2771140"/>
              <a:gd name="T34" fmla="*/ 1607591 w 3657600"/>
              <a:gd name="T35" fmla="*/ 276702 h 2771140"/>
              <a:gd name="T36" fmla="*/ 1719262 w 3657600"/>
              <a:gd name="T37" fmla="*/ 193975 h 2771140"/>
              <a:gd name="T38" fmla="*/ 1833981 w 3657600"/>
              <a:gd name="T39" fmla="*/ 120381 h 2771140"/>
              <a:gd name="T40" fmla="*/ 1950834 w 3657600"/>
              <a:gd name="T41" fmla="*/ 60473 h 2771140"/>
              <a:gd name="T42" fmla="*/ 2068906 w 3657600"/>
              <a:gd name="T43" fmla="*/ 18829 h 2771140"/>
              <a:gd name="T44" fmla="*/ 2187282 w 3657600"/>
              <a:gd name="T45" fmla="*/ 0 h 2771140"/>
              <a:gd name="T46" fmla="*/ 2305050 w 3657600"/>
              <a:gd name="T47" fmla="*/ 8557 h 2771140"/>
              <a:gd name="T48" fmla="*/ 2421293 w 3657600"/>
              <a:gd name="T49" fmla="*/ 49064 h 2771140"/>
              <a:gd name="T50" fmla="*/ 2535097 w 3657600"/>
              <a:gd name="T51" fmla="*/ 126086 h 2771140"/>
              <a:gd name="T52" fmla="*/ 2645904 w 3657600"/>
              <a:gd name="T53" fmla="*/ 243855 h 2771140"/>
              <a:gd name="T54" fmla="*/ 2755313 w 3657600"/>
              <a:gd name="T55" fmla="*/ 401696 h 2771140"/>
              <a:gd name="T56" fmla="*/ 2863750 w 3657600"/>
              <a:gd name="T57" fmla="*/ 595418 h 2771140"/>
              <a:gd name="T58" fmla="*/ 2971330 w 3657600"/>
              <a:gd name="T59" fmla="*/ 820806 h 2771140"/>
              <a:gd name="T60" fmla="*/ 3078168 w 3657600"/>
              <a:gd name="T61" fmla="*/ 1073636 h 2771140"/>
              <a:gd name="T62" fmla="*/ 3184376 w 3657600"/>
              <a:gd name="T63" fmla="*/ 1349686 h 2771140"/>
              <a:gd name="T64" fmla="*/ 3290070 w 3657600"/>
              <a:gd name="T65" fmla="*/ 1644734 h 2771140"/>
              <a:gd name="T66" fmla="*/ 3395364 w 3657600"/>
              <a:gd name="T67" fmla="*/ 1954559 h 2771140"/>
              <a:gd name="T68" fmla="*/ 3500373 w 3657600"/>
              <a:gd name="T69" fmla="*/ 2274937 h 2771140"/>
              <a:gd name="T70" fmla="*/ 3605210 w 3657600"/>
              <a:gd name="T71" fmla="*/ 2601650 h 277114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657600" h="2771140">
                <a:moveTo>
                  <a:pt x="0" y="2008822"/>
                </a:moveTo>
                <a:lnTo>
                  <a:pt x="43910" y="2037035"/>
                </a:lnTo>
                <a:lnTo>
                  <a:pt x="88392" y="2063076"/>
                </a:lnTo>
                <a:lnTo>
                  <a:pt x="134016" y="2084774"/>
                </a:lnTo>
                <a:lnTo>
                  <a:pt x="181356" y="2099957"/>
                </a:lnTo>
                <a:lnTo>
                  <a:pt x="230981" y="2106453"/>
                </a:lnTo>
                <a:lnTo>
                  <a:pt x="256829" y="2105765"/>
                </a:lnTo>
                <a:lnTo>
                  <a:pt x="310955" y="2095159"/>
                </a:lnTo>
                <a:lnTo>
                  <a:pt x="368796" y="2070437"/>
                </a:lnTo>
                <a:lnTo>
                  <a:pt x="430922" y="2029427"/>
                </a:lnTo>
                <a:lnTo>
                  <a:pt x="463772" y="2002135"/>
                </a:lnTo>
                <a:lnTo>
                  <a:pt x="497907" y="1969958"/>
                </a:lnTo>
                <a:lnTo>
                  <a:pt x="533400" y="1932622"/>
                </a:lnTo>
                <a:lnTo>
                  <a:pt x="570252" y="1887550"/>
                </a:lnTo>
                <a:lnTo>
                  <a:pt x="608380" y="1833029"/>
                </a:lnTo>
                <a:lnTo>
                  <a:pt x="647728" y="1770087"/>
                </a:lnTo>
                <a:lnTo>
                  <a:pt x="688238" y="1699755"/>
                </a:lnTo>
                <a:lnTo>
                  <a:pt x="729853" y="1623060"/>
                </a:lnTo>
                <a:lnTo>
                  <a:pt x="772515" y="1541030"/>
                </a:lnTo>
                <a:lnTo>
                  <a:pt x="816168" y="1454696"/>
                </a:lnTo>
                <a:lnTo>
                  <a:pt x="860755" y="1365084"/>
                </a:lnTo>
                <a:lnTo>
                  <a:pt x="906218" y="1273225"/>
                </a:lnTo>
                <a:lnTo>
                  <a:pt x="952500" y="1180147"/>
                </a:lnTo>
                <a:lnTo>
                  <a:pt x="999543" y="1086878"/>
                </a:lnTo>
                <a:lnTo>
                  <a:pt x="1047292" y="994448"/>
                </a:lnTo>
                <a:lnTo>
                  <a:pt x="1095689" y="903884"/>
                </a:lnTo>
                <a:lnTo>
                  <a:pt x="1144676" y="816216"/>
                </a:lnTo>
                <a:lnTo>
                  <a:pt x="1194196" y="732472"/>
                </a:lnTo>
                <a:lnTo>
                  <a:pt x="1244193" y="653681"/>
                </a:lnTo>
                <a:lnTo>
                  <a:pt x="1294609" y="580872"/>
                </a:lnTo>
                <a:lnTo>
                  <a:pt x="1345387" y="515073"/>
                </a:lnTo>
                <a:lnTo>
                  <a:pt x="1396469" y="457314"/>
                </a:lnTo>
                <a:lnTo>
                  <a:pt x="1447800" y="408622"/>
                </a:lnTo>
                <a:lnTo>
                  <a:pt x="1499882" y="364617"/>
                </a:lnTo>
                <a:lnTo>
                  <a:pt x="1553184" y="320611"/>
                </a:lnTo>
                <a:lnTo>
                  <a:pt x="1607591" y="277177"/>
                </a:lnTo>
                <a:lnTo>
                  <a:pt x="1662988" y="234886"/>
                </a:lnTo>
                <a:lnTo>
                  <a:pt x="1719262" y="194310"/>
                </a:lnTo>
                <a:lnTo>
                  <a:pt x="1776298" y="156019"/>
                </a:lnTo>
                <a:lnTo>
                  <a:pt x="1833981" y="120586"/>
                </a:lnTo>
                <a:lnTo>
                  <a:pt x="1892198" y="88582"/>
                </a:lnTo>
                <a:lnTo>
                  <a:pt x="1950834" y="60578"/>
                </a:lnTo>
                <a:lnTo>
                  <a:pt x="2009775" y="37147"/>
                </a:lnTo>
                <a:lnTo>
                  <a:pt x="2068906" y="18859"/>
                </a:lnTo>
                <a:lnTo>
                  <a:pt x="2128113" y="6286"/>
                </a:lnTo>
                <a:lnTo>
                  <a:pt x="2187282" y="0"/>
                </a:lnTo>
                <a:lnTo>
                  <a:pt x="2246299" y="571"/>
                </a:lnTo>
                <a:lnTo>
                  <a:pt x="2305050" y="8572"/>
                </a:lnTo>
                <a:lnTo>
                  <a:pt x="2363419" y="24574"/>
                </a:lnTo>
                <a:lnTo>
                  <a:pt x="2421293" y="49149"/>
                </a:lnTo>
                <a:lnTo>
                  <a:pt x="2478557" y="82867"/>
                </a:lnTo>
                <a:lnTo>
                  <a:pt x="2535097" y="126301"/>
                </a:lnTo>
                <a:lnTo>
                  <a:pt x="2590800" y="180022"/>
                </a:lnTo>
                <a:lnTo>
                  <a:pt x="2645904" y="244275"/>
                </a:lnTo>
                <a:lnTo>
                  <a:pt x="2700737" y="318573"/>
                </a:lnTo>
                <a:lnTo>
                  <a:pt x="2755313" y="402386"/>
                </a:lnTo>
                <a:lnTo>
                  <a:pt x="2809646" y="495185"/>
                </a:lnTo>
                <a:lnTo>
                  <a:pt x="2863750" y="596443"/>
                </a:lnTo>
                <a:lnTo>
                  <a:pt x="2917640" y="705631"/>
                </a:lnTo>
                <a:lnTo>
                  <a:pt x="2971330" y="822219"/>
                </a:lnTo>
                <a:lnTo>
                  <a:pt x="3024835" y="945680"/>
                </a:lnTo>
                <a:lnTo>
                  <a:pt x="3078168" y="1075484"/>
                </a:lnTo>
                <a:lnTo>
                  <a:pt x="3131343" y="1211103"/>
                </a:lnTo>
                <a:lnTo>
                  <a:pt x="3184376" y="1352009"/>
                </a:lnTo>
                <a:lnTo>
                  <a:pt x="3237280" y="1497672"/>
                </a:lnTo>
                <a:lnTo>
                  <a:pt x="3290070" y="1647565"/>
                </a:lnTo>
                <a:lnTo>
                  <a:pt x="3342760" y="1801158"/>
                </a:lnTo>
                <a:lnTo>
                  <a:pt x="3395364" y="1957923"/>
                </a:lnTo>
                <a:lnTo>
                  <a:pt x="3447897" y="2117331"/>
                </a:lnTo>
                <a:lnTo>
                  <a:pt x="3500373" y="2278853"/>
                </a:lnTo>
                <a:lnTo>
                  <a:pt x="3552805" y="2441962"/>
                </a:lnTo>
                <a:lnTo>
                  <a:pt x="3605210" y="2606128"/>
                </a:lnTo>
                <a:lnTo>
                  <a:pt x="3657600" y="2770822"/>
                </a:lnTo>
              </a:path>
            </a:pathLst>
          </a:custGeom>
          <a:noFill/>
          <a:ln w="28575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2" name="object 12"/>
          <p:cNvSpPr>
            <a:spLocks/>
          </p:cNvSpPr>
          <p:nvPr/>
        </p:nvSpPr>
        <p:spPr bwMode="auto">
          <a:xfrm>
            <a:off x="6705600" y="4876800"/>
            <a:ext cx="2057400" cy="838200"/>
          </a:xfrm>
          <a:custGeom>
            <a:avLst/>
            <a:gdLst>
              <a:gd name="T0" fmla="*/ 0 w 2057400"/>
              <a:gd name="T1" fmla="*/ 838200 h 838200"/>
              <a:gd name="T2" fmla="*/ 128523 w 2057400"/>
              <a:gd name="T3" fmla="*/ 785838 h 838200"/>
              <a:gd name="T4" fmla="*/ 256660 w 2057400"/>
              <a:gd name="T5" fmla="*/ 733634 h 838200"/>
              <a:gd name="T6" fmla="*/ 384026 w 2057400"/>
              <a:gd name="T7" fmla="*/ 681744 h 838200"/>
              <a:gd name="T8" fmla="*/ 510235 w 2057400"/>
              <a:gd name="T9" fmla="*/ 630326 h 838200"/>
              <a:gd name="T10" fmla="*/ 634900 w 2057400"/>
              <a:gd name="T11" fmla="*/ 579536 h 838200"/>
              <a:gd name="T12" fmla="*/ 757637 w 2057400"/>
              <a:gd name="T13" fmla="*/ 529532 h 838200"/>
              <a:gd name="T14" fmla="*/ 878059 w 2057400"/>
              <a:gd name="T15" fmla="*/ 480471 h 838200"/>
              <a:gd name="T16" fmla="*/ 995781 w 2057400"/>
              <a:gd name="T17" fmla="*/ 432511 h 838200"/>
              <a:gd name="T18" fmla="*/ 1110417 w 2057400"/>
              <a:gd name="T19" fmla="*/ 385807 h 838200"/>
              <a:gd name="T20" fmla="*/ 1221581 w 2057400"/>
              <a:gd name="T21" fmla="*/ 340518 h 838200"/>
              <a:gd name="T22" fmla="*/ 1328887 w 2057400"/>
              <a:gd name="T23" fmla="*/ 296801 h 838200"/>
              <a:gd name="T24" fmla="*/ 1431950 w 2057400"/>
              <a:gd name="T25" fmla="*/ 254812 h 838200"/>
              <a:gd name="T26" fmla="*/ 1530384 w 2057400"/>
              <a:gd name="T27" fmla="*/ 214710 h 838200"/>
              <a:gd name="T28" fmla="*/ 1623802 w 2057400"/>
              <a:gd name="T29" fmla="*/ 176650 h 838200"/>
              <a:gd name="T30" fmla="*/ 1711821 w 2057400"/>
              <a:gd name="T31" fmla="*/ 140791 h 838200"/>
              <a:gd name="T32" fmla="*/ 1794052 w 2057400"/>
              <a:gd name="T33" fmla="*/ 107289 h 838200"/>
              <a:gd name="T34" fmla="*/ 1870112 w 2057400"/>
              <a:gd name="T35" fmla="*/ 76302 h 838200"/>
              <a:gd name="T36" fmla="*/ 1939613 w 2057400"/>
              <a:gd name="T37" fmla="*/ 47986 h 838200"/>
              <a:gd name="T38" fmla="*/ 2002171 w 2057400"/>
              <a:gd name="T39" fmla="*/ 22500 h 838200"/>
              <a:gd name="T40" fmla="*/ 2057400 w 2057400"/>
              <a:gd name="T41" fmla="*/ 0 h 8382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057400" h="838200">
                <a:moveTo>
                  <a:pt x="0" y="838200"/>
                </a:moveTo>
                <a:lnTo>
                  <a:pt x="128523" y="785838"/>
                </a:lnTo>
                <a:lnTo>
                  <a:pt x="256660" y="733634"/>
                </a:lnTo>
                <a:lnTo>
                  <a:pt x="384026" y="681744"/>
                </a:lnTo>
                <a:lnTo>
                  <a:pt x="510235" y="630326"/>
                </a:lnTo>
                <a:lnTo>
                  <a:pt x="634900" y="579536"/>
                </a:lnTo>
                <a:lnTo>
                  <a:pt x="757637" y="529532"/>
                </a:lnTo>
                <a:lnTo>
                  <a:pt x="878059" y="480471"/>
                </a:lnTo>
                <a:lnTo>
                  <a:pt x="995781" y="432511"/>
                </a:lnTo>
                <a:lnTo>
                  <a:pt x="1110417" y="385807"/>
                </a:lnTo>
                <a:lnTo>
                  <a:pt x="1221581" y="340518"/>
                </a:lnTo>
                <a:lnTo>
                  <a:pt x="1328887" y="296801"/>
                </a:lnTo>
                <a:lnTo>
                  <a:pt x="1431950" y="254812"/>
                </a:lnTo>
                <a:lnTo>
                  <a:pt x="1530384" y="214710"/>
                </a:lnTo>
                <a:lnTo>
                  <a:pt x="1623802" y="176650"/>
                </a:lnTo>
                <a:lnTo>
                  <a:pt x="1711821" y="140791"/>
                </a:lnTo>
                <a:lnTo>
                  <a:pt x="1794052" y="107289"/>
                </a:lnTo>
                <a:lnTo>
                  <a:pt x="1870112" y="76302"/>
                </a:lnTo>
                <a:lnTo>
                  <a:pt x="1939613" y="47986"/>
                </a:lnTo>
                <a:lnTo>
                  <a:pt x="2002171" y="22500"/>
                </a:lnTo>
                <a:lnTo>
                  <a:pt x="2057400" y="0"/>
                </a:lnTo>
              </a:path>
            </a:pathLst>
          </a:custGeom>
          <a:noFill/>
          <a:ln w="28575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3" name="object 13"/>
          <p:cNvSpPr>
            <a:spLocks/>
          </p:cNvSpPr>
          <p:nvPr/>
        </p:nvSpPr>
        <p:spPr bwMode="auto">
          <a:xfrm>
            <a:off x="1447800" y="3460750"/>
            <a:ext cx="7239000" cy="2254250"/>
          </a:xfrm>
          <a:custGeom>
            <a:avLst/>
            <a:gdLst>
              <a:gd name="T0" fmla="*/ 120675 w 7239000"/>
              <a:gd name="T1" fmla="*/ 1985942 h 2253615"/>
              <a:gd name="T2" fmla="*/ 303674 w 7239000"/>
              <a:gd name="T3" fmla="*/ 1585807 h 2253615"/>
              <a:gd name="T4" fmla="*/ 488118 w 7239000"/>
              <a:gd name="T5" fmla="*/ 1204344 h 2253615"/>
              <a:gd name="T6" fmla="*/ 672950 w 7239000"/>
              <a:gd name="T7" fmla="*/ 854301 h 2253615"/>
              <a:gd name="T8" fmla="*/ 857112 w 7239000"/>
              <a:gd name="T9" fmla="*/ 548423 h 2253615"/>
              <a:gd name="T10" fmla="*/ 1039547 w 7239000"/>
              <a:gd name="T11" fmla="*/ 299463 h 2253615"/>
              <a:gd name="T12" fmla="*/ 1219200 w 7239000"/>
              <a:gd name="T13" fmla="*/ 120170 h 2253615"/>
              <a:gd name="T14" fmla="*/ 1401046 w 7239000"/>
              <a:gd name="T15" fmla="*/ 22785 h 2253615"/>
              <a:gd name="T16" fmla="*/ 1587561 w 7239000"/>
              <a:gd name="T17" fmla="*/ 0 h 2253615"/>
              <a:gd name="T18" fmla="*/ 1773761 w 7239000"/>
              <a:gd name="T19" fmla="*/ 35198 h 2253615"/>
              <a:gd name="T20" fmla="*/ 1954661 w 7239000"/>
              <a:gd name="T21" fmla="*/ 111770 h 2253615"/>
              <a:gd name="T22" fmla="*/ 2125277 w 7239000"/>
              <a:gd name="T23" fmla="*/ 213115 h 2253615"/>
              <a:gd name="T24" fmla="*/ 2280626 w 7239000"/>
              <a:gd name="T25" fmla="*/ 322618 h 2253615"/>
              <a:gd name="T26" fmla="*/ 2415186 w 7239000"/>
              <a:gd name="T27" fmla="*/ 427296 h 2253615"/>
              <a:gd name="T28" fmla="*/ 2521489 w 7239000"/>
              <a:gd name="T29" fmla="*/ 558903 h 2253615"/>
              <a:gd name="T30" fmla="*/ 2606450 w 7239000"/>
              <a:gd name="T31" fmla="*/ 719147 h 2253615"/>
              <a:gd name="T32" fmla="*/ 2680255 w 7239000"/>
              <a:gd name="T33" fmla="*/ 895531 h 2253615"/>
              <a:gd name="T34" fmla="*/ 2753092 w 7239000"/>
              <a:gd name="T35" fmla="*/ 1075565 h 2253615"/>
              <a:gd name="T36" fmla="*/ 2835146 w 7239000"/>
              <a:gd name="T37" fmla="*/ 1246752 h 2253615"/>
              <a:gd name="T38" fmla="*/ 2936606 w 7239000"/>
              <a:gd name="T39" fmla="*/ 1396601 h 2253615"/>
              <a:gd name="T40" fmla="*/ 3060086 w 7239000"/>
              <a:gd name="T41" fmla="*/ 1523682 h 2253615"/>
              <a:gd name="T42" fmla="*/ 3188458 w 7239000"/>
              <a:gd name="T43" fmla="*/ 1652725 h 2253615"/>
              <a:gd name="T44" fmla="*/ 3324535 w 7239000"/>
              <a:gd name="T45" fmla="*/ 1776725 h 2253615"/>
              <a:gd name="T46" fmla="*/ 3472954 w 7239000"/>
              <a:gd name="T47" fmla="*/ 1885962 h 2253615"/>
              <a:gd name="T48" fmla="*/ 3638348 w 7239000"/>
              <a:gd name="T49" fmla="*/ 1970710 h 2253615"/>
              <a:gd name="T50" fmla="*/ 3825352 w 7239000"/>
              <a:gd name="T51" fmla="*/ 2021247 h 2253615"/>
              <a:gd name="T52" fmla="*/ 4038600 w 7239000"/>
              <a:gd name="T53" fmla="*/ 2027855 h 2253615"/>
              <a:gd name="T54" fmla="*/ 4298810 w 7239000"/>
              <a:gd name="T55" fmla="*/ 1970721 h 2253615"/>
              <a:gd name="T56" fmla="*/ 4608228 w 7239000"/>
              <a:gd name="T57" fmla="*/ 1852356 h 2253615"/>
              <a:gd name="T58" fmla="*/ 4943610 w 7239000"/>
              <a:gd name="T59" fmla="*/ 1696521 h 2253615"/>
              <a:gd name="T60" fmla="*/ 5281708 w 7239000"/>
              <a:gd name="T61" fmla="*/ 1526973 h 2253615"/>
              <a:gd name="T62" fmla="*/ 5599277 w 7239000"/>
              <a:gd name="T63" fmla="*/ 1367467 h 2253615"/>
              <a:gd name="T64" fmla="*/ 5873070 w 7239000"/>
              <a:gd name="T65" fmla="*/ 1241764 h 2253615"/>
              <a:gd name="T66" fmla="*/ 6081226 w 7239000"/>
              <a:gd name="T67" fmla="*/ 1170541 h 2253615"/>
              <a:gd name="T68" fmla="*/ 6229502 w 7239000"/>
              <a:gd name="T69" fmla="*/ 1130478 h 2253615"/>
              <a:gd name="T70" fmla="*/ 6362395 w 7239000"/>
              <a:gd name="T71" fmla="*/ 1109112 h 2253615"/>
              <a:gd name="T72" fmla="*/ 6470646 w 7239000"/>
              <a:gd name="T73" fmla="*/ 1133912 h 2253615"/>
              <a:gd name="T74" fmla="*/ 6600548 w 7239000"/>
              <a:gd name="T75" fmla="*/ 1239218 h 2253615"/>
              <a:gd name="T76" fmla="*/ 6693103 w 7239000"/>
              <a:gd name="T77" fmla="*/ 1331359 h 2253615"/>
              <a:gd name="T78" fmla="*/ 6796087 w 7239000"/>
              <a:gd name="T79" fmla="*/ 1471644 h 2253615"/>
              <a:gd name="T80" fmla="*/ 6902500 w 7239000"/>
              <a:gd name="T81" fmla="*/ 1643266 h 2253615"/>
              <a:gd name="T82" fmla="*/ 7006170 w 7239000"/>
              <a:gd name="T83" fmla="*/ 1826903 h 2253615"/>
              <a:gd name="T84" fmla="*/ 7100925 w 7239000"/>
              <a:gd name="T85" fmla="*/ 2003245 h 2253615"/>
              <a:gd name="T86" fmla="*/ 7180592 w 7239000"/>
              <a:gd name="T87" fmla="*/ 2152974 h 2253615"/>
              <a:gd name="T88" fmla="*/ 7239000 w 7239000"/>
              <a:gd name="T89" fmla="*/ 2256777 h 225361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239000" h="2253615">
                <a:moveTo>
                  <a:pt x="0" y="2253600"/>
                </a:moveTo>
                <a:lnTo>
                  <a:pt x="60179" y="2118280"/>
                </a:lnTo>
                <a:lnTo>
                  <a:pt x="120675" y="1983147"/>
                </a:lnTo>
                <a:lnTo>
                  <a:pt x="181449" y="1848670"/>
                </a:lnTo>
                <a:lnTo>
                  <a:pt x="242462" y="1715323"/>
                </a:lnTo>
                <a:lnTo>
                  <a:pt x="303674" y="1583575"/>
                </a:lnTo>
                <a:lnTo>
                  <a:pt x="365047" y="1453900"/>
                </a:lnTo>
                <a:lnTo>
                  <a:pt x="426542" y="1326767"/>
                </a:lnTo>
                <a:lnTo>
                  <a:pt x="488118" y="1202649"/>
                </a:lnTo>
                <a:lnTo>
                  <a:pt x="549738" y="1082017"/>
                </a:lnTo>
                <a:lnTo>
                  <a:pt x="611362" y="965343"/>
                </a:lnTo>
                <a:lnTo>
                  <a:pt x="672950" y="853098"/>
                </a:lnTo>
                <a:lnTo>
                  <a:pt x="734464" y="745754"/>
                </a:lnTo>
                <a:lnTo>
                  <a:pt x="795864" y="643782"/>
                </a:lnTo>
                <a:lnTo>
                  <a:pt x="857112" y="547653"/>
                </a:lnTo>
                <a:lnTo>
                  <a:pt x="918168" y="457839"/>
                </a:lnTo>
                <a:lnTo>
                  <a:pt x="978993" y="374812"/>
                </a:lnTo>
                <a:lnTo>
                  <a:pt x="1039547" y="299043"/>
                </a:lnTo>
                <a:lnTo>
                  <a:pt x="1099793" y="231004"/>
                </a:lnTo>
                <a:lnTo>
                  <a:pt x="1159690" y="171166"/>
                </a:lnTo>
                <a:lnTo>
                  <a:pt x="1219200" y="120000"/>
                </a:lnTo>
                <a:lnTo>
                  <a:pt x="1278989" y="78284"/>
                </a:lnTo>
                <a:lnTo>
                  <a:pt x="1339666" y="46074"/>
                </a:lnTo>
                <a:lnTo>
                  <a:pt x="1401046" y="22755"/>
                </a:lnTo>
                <a:lnTo>
                  <a:pt x="1462945" y="7712"/>
                </a:lnTo>
                <a:lnTo>
                  <a:pt x="1525178" y="332"/>
                </a:lnTo>
                <a:lnTo>
                  <a:pt x="1587561" y="0"/>
                </a:lnTo>
                <a:lnTo>
                  <a:pt x="1649909" y="6101"/>
                </a:lnTo>
                <a:lnTo>
                  <a:pt x="1712037" y="18022"/>
                </a:lnTo>
                <a:lnTo>
                  <a:pt x="1773761" y="35148"/>
                </a:lnTo>
                <a:lnTo>
                  <a:pt x="1834896" y="56865"/>
                </a:lnTo>
                <a:lnTo>
                  <a:pt x="1895257" y="82558"/>
                </a:lnTo>
                <a:lnTo>
                  <a:pt x="1954661" y="111615"/>
                </a:lnTo>
                <a:lnTo>
                  <a:pt x="2012921" y="143419"/>
                </a:lnTo>
                <a:lnTo>
                  <a:pt x="2069855" y="177357"/>
                </a:lnTo>
                <a:lnTo>
                  <a:pt x="2125277" y="212815"/>
                </a:lnTo>
                <a:lnTo>
                  <a:pt x="2179003" y="249178"/>
                </a:lnTo>
                <a:lnTo>
                  <a:pt x="2230847" y="285832"/>
                </a:lnTo>
                <a:lnTo>
                  <a:pt x="2280626" y="322163"/>
                </a:lnTo>
                <a:lnTo>
                  <a:pt x="2328155" y="357557"/>
                </a:lnTo>
                <a:lnTo>
                  <a:pt x="2373249" y="391399"/>
                </a:lnTo>
                <a:lnTo>
                  <a:pt x="2415186" y="426696"/>
                </a:lnTo>
                <a:lnTo>
                  <a:pt x="2453621" y="466556"/>
                </a:lnTo>
                <a:lnTo>
                  <a:pt x="2488929" y="510517"/>
                </a:lnTo>
                <a:lnTo>
                  <a:pt x="2521489" y="558118"/>
                </a:lnTo>
                <a:lnTo>
                  <a:pt x="2551678" y="608896"/>
                </a:lnTo>
                <a:lnTo>
                  <a:pt x="2579872" y="662389"/>
                </a:lnTo>
                <a:lnTo>
                  <a:pt x="2606450" y="718135"/>
                </a:lnTo>
                <a:lnTo>
                  <a:pt x="2631788" y="775672"/>
                </a:lnTo>
                <a:lnTo>
                  <a:pt x="2656264" y="834538"/>
                </a:lnTo>
                <a:lnTo>
                  <a:pt x="2680255" y="894271"/>
                </a:lnTo>
                <a:lnTo>
                  <a:pt x="2704139" y="954409"/>
                </a:lnTo>
                <a:lnTo>
                  <a:pt x="2728292" y="1014489"/>
                </a:lnTo>
                <a:lnTo>
                  <a:pt x="2753092" y="1074050"/>
                </a:lnTo>
                <a:lnTo>
                  <a:pt x="2778916" y="1132630"/>
                </a:lnTo>
                <a:lnTo>
                  <a:pt x="2806142" y="1189766"/>
                </a:lnTo>
                <a:lnTo>
                  <a:pt x="2835146" y="1244997"/>
                </a:lnTo>
                <a:lnTo>
                  <a:pt x="2866307" y="1297860"/>
                </a:lnTo>
                <a:lnTo>
                  <a:pt x="2900001" y="1347894"/>
                </a:lnTo>
                <a:lnTo>
                  <a:pt x="2936606" y="1394636"/>
                </a:lnTo>
                <a:lnTo>
                  <a:pt x="2976499" y="1437625"/>
                </a:lnTo>
                <a:lnTo>
                  <a:pt x="3018208" y="1479141"/>
                </a:lnTo>
                <a:lnTo>
                  <a:pt x="3060086" y="1521537"/>
                </a:lnTo>
                <a:lnTo>
                  <a:pt x="3102307" y="1564451"/>
                </a:lnTo>
                <a:lnTo>
                  <a:pt x="3145040" y="1607525"/>
                </a:lnTo>
                <a:lnTo>
                  <a:pt x="3188458" y="1650399"/>
                </a:lnTo>
                <a:lnTo>
                  <a:pt x="3232732" y="1692714"/>
                </a:lnTo>
                <a:lnTo>
                  <a:pt x="3278034" y="1734109"/>
                </a:lnTo>
                <a:lnTo>
                  <a:pt x="3324535" y="1774225"/>
                </a:lnTo>
                <a:lnTo>
                  <a:pt x="3372408" y="1812704"/>
                </a:lnTo>
                <a:lnTo>
                  <a:pt x="3421824" y="1849184"/>
                </a:lnTo>
                <a:lnTo>
                  <a:pt x="3472954" y="1883307"/>
                </a:lnTo>
                <a:lnTo>
                  <a:pt x="3525971" y="1914713"/>
                </a:lnTo>
                <a:lnTo>
                  <a:pt x="3581045" y="1943042"/>
                </a:lnTo>
                <a:lnTo>
                  <a:pt x="3638348" y="1967935"/>
                </a:lnTo>
                <a:lnTo>
                  <a:pt x="3698053" y="1989033"/>
                </a:lnTo>
                <a:lnTo>
                  <a:pt x="3760330" y="2005975"/>
                </a:lnTo>
                <a:lnTo>
                  <a:pt x="3825352" y="2018402"/>
                </a:lnTo>
                <a:lnTo>
                  <a:pt x="3893290" y="2025955"/>
                </a:lnTo>
                <a:lnTo>
                  <a:pt x="3964315" y="2028274"/>
                </a:lnTo>
                <a:lnTo>
                  <a:pt x="4038600" y="2025000"/>
                </a:lnTo>
                <a:lnTo>
                  <a:pt x="4118434" y="2014240"/>
                </a:lnTo>
                <a:lnTo>
                  <a:pt x="4205457" y="1994929"/>
                </a:lnTo>
                <a:lnTo>
                  <a:pt x="4298810" y="1967946"/>
                </a:lnTo>
                <a:lnTo>
                  <a:pt x="4397630" y="1934169"/>
                </a:lnTo>
                <a:lnTo>
                  <a:pt x="4501056" y="1894477"/>
                </a:lnTo>
                <a:lnTo>
                  <a:pt x="4608228" y="1849749"/>
                </a:lnTo>
                <a:lnTo>
                  <a:pt x="4718285" y="1800863"/>
                </a:lnTo>
                <a:lnTo>
                  <a:pt x="4830366" y="1748698"/>
                </a:lnTo>
                <a:lnTo>
                  <a:pt x="4943610" y="1694133"/>
                </a:lnTo>
                <a:lnTo>
                  <a:pt x="5057155" y="1638047"/>
                </a:lnTo>
                <a:lnTo>
                  <a:pt x="5170142" y="1581317"/>
                </a:lnTo>
                <a:lnTo>
                  <a:pt x="5281708" y="1524823"/>
                </a:lnTo>
                <a:lnTo>
                  <a:pt x="5390993" y="1469443"/>
                </a:lnTo>
                <a:lnTo>
                  <a:pt x="5497136" y="1416057"/>
                </a:lnTo>
                <a:lnTo>
                  <a:pt x="5599277" y="1365542"/>
                </a:lnTo>
                <a:lnTo>
                  <a:pt x="5696553" y="1318778"/>
                </a:lnTo>
                <a:lnTo>
                  <a:pt x="5788104" y="1276643"/>
                </a:lnTo>
                <a:lnTo>
                  <a:pt x="5873070" y="1240016"/>
                </a:lnTo>
                <a:lnTo>
                  <a:pt x="5950589" y="1209775"/>
                </a:lnTo>
                <a:lnTo>
                  <a:pt x="6019800" y="1186800"/>
                </a:lnTo>
                <a:lnTo>
                  <a:pt x="6081226" y="1168893"/>
                </a:lnTo>
                <a:lnTo>
                  <a:pt x="6136309" y="1153272"/>
                </a:lnTo>
                <a:lnTo>
                  <a:pt x="6185563" y="1139937"/>
                </a:lnTo>
                <a:lnTo>
                  <a:pt x="6229502" y="1128888"/>
                </a:lnTo>
                <a:lnTo>
                  <a:pt x="6268640" y="1120125"/>
                </a:lnTo>
                <a:lnTo>
                  <a:pt x="6334572" y="1109457"/>
                </a:lnTo>
                <a:lnTo>
                  <a:pt x="6362395" y="1107552"/>
                </a:lnTo>
                <a:lnTo>
                  <a:pt x="6387474" y="1107933"/>
                </a:lnTo>
                <a:lnTo>
                  <a:pt x="6431460" y="1115553"/>
                </a:lnTo>
                <a:lnTo>
                  <a:pt x="6470646" y="1132317"/>
                </a:lnTo>
                <a:lnTo>
                  <a:pt x="6509146" y="1158225"/>
                </a:lnTo>
                <a:lnTo>
                  <a:pt x="6551075" y="1193277"/>
                </a:lnTo>
                <a:lnTo>
                  <a:pt x="6600548" y="1237473"/>
                </a:lnTo>
                <a:lnTo>
                  <a:pt x="6629400" y="1263000"/>
                </a:lnTo>
                <a:lnTo>
                  <a:pt x="6660603" y="1293075"/>
                </a:lnTo>
                <a:lnTo>
                  <a:pt x="6693103" y="1329484"/>
                </a:lnTo>
                <a:lnTo>
                  <a:pt x="6726669" y="1371513"/>
                </a:lnTo>
                <a:lnTo>
                  <a:pt x="6761073" y="1418448"/>
                </a:lnTo>
                <a:lnTo>
                  <a:pt x="6796087" y="1469573"/>
                </a:lnTo>
                <a:lnTo>
                  <a:pt x="6831482" y="1524175"/>
                </a:lnTo>
                <a:lnTo>
                  <a:pt x="6867029" y="1581539"/>
                </a:lnTo>
                <a:lnTo>
                  <a:pt x="6902500" y="1640952"/>
                </a:lnTo>
                <a:lnTo>
                  <a:pt x="6937667" y="1701697"/>
                </a:lnTo>
                <a:lnTo>
                  <a:pt x="6972300" y="1763062"/>
                </a:lnTo>
                <a:lnTo>
                  <a:pt x="7006170" y="1824332"/>
                </a:lnTo>
                <a:lnTo>
                  <a:pt x="7039051" y="1884792"/>
                </a:lnTo>
                <a:lnTo>
                  <a:pt x="7070712" y="1943728"/>
                </a:lnTo>
                <a:lnTo>
                  <a:pt x="7100925" y="2000425"/>
                </a:lnTo>
                <a:lnTo>
                  <a:pt x="7129462" y="2054170"/>
                </a:lnTo>
                <a:lnTo>
                  <a:pt x="7156094" y="2104248"/>
                </a:lnTo>
                <a:lnTo>
                  <a:pt x="7180592" y="2149944"/>
                </a:lnTo>
                <a:lnTo>
                  <a:pt x="7202728" y="2190544"/>
                </a:lnTo>
                <a:lnTo>
                  <a:pt x="7222274" y="2225334"/>
                </a:lnTo>
                <a:lnTo>
                  <a:pt x="7239000" y="2253600"/>
                </a:lnTo>
              </a:path>
            </a:pathLst>
          </a:custGeom>
          <a:noFill/>
          <a:ln w="762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4" name="object 14"/>
          <p:cNvSpPr>
            <a:spLocks/>
          </p:cNvSpPr>
          <p:nvPr/>
        </p:nvSpPr>
        <p:spPr bwMode="auto">
          <a:xfrm>
            <a:off x="2438400" y="2630488"/>
            <a:ext cx="4648200" cy="3084512"/>
          </a:xfrm>
          <a:custGeom>
            <a:avLst/>
            <a:gdLst>
              <a:gd name="T0" fmla="*/ 61910 w 4648200"/>
              <a:gd name="T1" fmla="*/ 3063262 h 3085465"/>
              <a:gd name="T2" fmla="*/ 185673 w 4648200"/>
              <a:gd name="T3" fmla="*/ 3027912 h 3085465"/>
              <a:gd name="T4" fmla="*/ 309264 w 4648200"/>
              <a:gd name="T5" fmla="*/ 2989481 h 3085465"/>
              <a:gd name="T6" fmla="*/ 432570 w 4648200"/>
              <a:gd name="T7" fmla="*/ 2945915 h 3085465"/>
              <a:gd name="T8" fmla="*/ 555476 w 4648200"/>
              <a:gd name="T9" fmla="*/ 2895158 h 3085465"/>
              <a:gd name="T10" fmla="*/ 677868 w 4648200"/>
              <a:gd name="T11" fmla="*/ 2835158 h 3085465"/>
              <a:gd name="T12" fmla="*/ 799630 w 4648200"/>
              <a:gd name="T13" fmla="*/ 2763859 h 3085465"/>
              <a:gd name="T14" fmla="*/ 920650 w 4648200"/>
              <a:gd name="T15" fmla="*/ 2679207 h 3085465"/>
              <a:gd name="T16" fmla="*/ 1040813 w 4648200"/>
              <a:gd name="T17" fmla="*/ 2579150 h 3085465"/>
              <a:gd name="T18" fmla="*/ 1160004 w 4648200"/>
              <a:gd name="T19" fmla="*/ 2461631 h 3085465"/>
              <a:gd name="T20" fmla="*/ 1278250 w 4648200"/>
              <a:gd name="T21" fmla="*/ 2321611 h 3085465"/>
              <a:gd name="T22" fmla="*/ 1396236 w 4648200"/>
              <a:gd name="T23" fmla="*/ 2143569 h 3085465"/>
              <a:gd name="T24" fmla="*/ 1513879 w 4648200"/>
              <a:gd name="T25" fmla="*/ 1933838 h 3085465"/>
              <a:gd name="T26" fmla="*/ 1630951 w 4648200"/>
              <a:gd name="T27" fmla="*/ 1702234 h 3085465"/>
              <a:gd name="T28" fmla="*/ 1747223 w 4648200"/>
              <a:gd name="T29" fmla="*/ 1458570 h 3085465"/>
              <a:gd name="T30" fmla="*/ 1862466 w 4648200"/>
              <a:gd name="T31" fmla="*/ 1212662 h 3085465"/>
              <a:gd name="T32" fmla="*/ 1976451 w 4648200"/>
              <a:gd name="T33" fmla="*/ 974326 h 3085465"/>
              <a:gd name="T34" fmla="*/ 2088951 w 4648200"/>
              <a:gd name="T35" fmla="*/ 753372 h 3085465"/>
              <a:gd name="T36" fmla="*/ 2199736 w 4648200"/>
              <a:gd name="T37" fmla="*/ 559619 h 3085465"/>
              <a:gd name="T38" fmla="*/ 2308579 w 4648200"/>
              <a:gd name="T39" fmla="*/ 402878 h 3085465"/>
              <a:gd name="T40" fmla="*/ 2415711 w 4648200"/>
              <a:gd name="T41" fmla="*/ 288314 h 3085465"/>
              <a:gd name="T42" fmla="*/ 2523420 w 4648200"/>
              <a:gd name="T43" fmla="*/ 194467 h 3085465"/>
              <a:gd name="T44" fmla="*/ 2631281 w 4648200"/>
              <a:gd name="T45" fmla="*/ 117968 h 3085465"/>
              <a:gd name="T46" fmla="*/ 2738380 w 4648200"/>
              <a:gd name="T47" fmla="*/ 59727 h 3085465"/>
              <a:gd name="T48" fmla="*/ 2843803 w 4648200"/>
              <a:gd name="T49" fmla="*/ 20658 h 3085465"/>
              <a:gd name="T50" fmla="*/ 2946634 w 4648200"/>
              <a:gd name="T51" fmla="*/ 1671 h 3085465"/>
              <a:gd name="T52" fmla="*/ 3045961 w 4648200"/>
              <a:gd name="T53" fmla="*/ 3690 h 3085465"/>
              <a:gd name="T54" fmla="*/ 3140868 w 4648200"/>
              <a:gd name="T55" fmla="*/ 27615 h 3085465"/>
              <a:gd name="T56" fmla="*/ 3230441 w 4648200"/>
              <a:gd name="T57" fmla="*/ 74370 h 3085465"/>
              <a:gd name="T58" fmla="*/ 3313766 w 4648200"/>
              <a:gd name="T59" fmla="*/ 144859 h 3085465"/>
              <a:gd name="T60" fmla="*/ 3389514 w 4648200"/>
              <a:gd name="T61" fmla="*/ 243669 h 3085465"/>
              <a:gd name="T62" fmla="*/ 3455398 w 4648200"/>
              <a:gd name="T63" fmla="*/ 389510 h 3085465"/>
              <a:gd name="T64" fmla="*/ 3512939 w 4648200"/>
              <a:gd name="T65" fmla="*/ 576244 h 3085465"/>
              <a:gd name="T66" fmla="*/ 3564193 w 4648200"/>
              <a:gd name="T67" fmla="*/ 793602 h 3085465"/>
              <a:gd name="T68" fmla="*/ 3611218 w 4648200"/>
              <a:gd name="T69" fmla="*/ 1031310 h 3085465"/>
              <a:gd name="T70" fmla="*/ 3656071 w 4648200"/>
              <a:gd name="T71" fmla="*/ 1279102 h 3085465"/>
              <a:gd name="T72" fmla="*/ 3700810 w 4648200"/>
              <a:gd name="T73" fmla="*/ 1526702 h 3085465"/>
              <a:gd name="T74" fmla="*/ 3747492 w 4648200"/>
              <a:gd name="T75" fmla="*/ 1763842 h 3085465"/>
              <a:gd name="T76" fmla="*/ 3798174 w 4648200"/>
              <a:gd name="T77" fmla="*/ 1980248 h 3085465"/>
              <a:gd name="T78" fmla="*/ 3854915 w 4648200"/>
              <a:gd name="T79" fmla="*/ 2165651 h 3085465"/>
              <a:gd name="T80" fmla="*/ 3919006 w 4648200"/>
              <a:gd name="T81" fmla="*/ 2313551 h 3085465"/>
              <a:gd name="T82" fmla="*/ 3987019 w 4648200"/>
              <a:gd name="T83" fmla="*/ 2440837 h 3085465"/>
              <a:gd name="T84" fmla="*/ 4057947 w 4648200"/>
              <a:gd name="T85" fmla="*/ 2552602 h 3085465"/>
              <a:gd name="T86" fmla="*/ 4131447 w 4648200"/>
              <a:gd name="T87" fmla="*/ 2650672 h 3085465"/>
              <a:gd name="T88" fmla="*/ 4207175 w 4648200"/>
              <a:gd name="T89" fmla="*/ 2736873 h 3085465"/>
              <a:gd name="T90" fmla="*/ 4284790 w 4648200"/>
              <a:gd name="T91" fmla="*/ 2813032 h 3085465"/>
              <a:gd name="T92" fmla="*/ 4363947 w 4648200"/>
              <a:gd name="T93" fmla="*/ 2880974 h 3085465"/>
              <a:gd name="T94" fmla="*/ 4444305 w 4648200"/>
              <a:gd name="T95" fmla="*/ 2942525 h 3085465"/>
              <a:gd name="T96" fmla="*/ 4525520 w 4648200"/>
              <a:gd name="T97" fmla="*/ 2999509 h 3085465"/>
              <a:gd name="T98" fmla="*/ 4607249 w 4648200"/>
              <a:gd name="T99" fmla="*/ 3053757 h 308546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648200" h="3085465">
                <a:moveTo>
                  <a:pt x="0" y="3085185"/>
                </a:moveTo>
                <a:lnTo>
                  <a:pt x="61910" y="3067997"/>
                </a:lnTo>
                <a:lnTo>
                  <a:pt x="123805" y="3050552"/>
                </a:lnTo>
                <a:lnTo>
                  <a:pt x="185673" y="3032593"/>
                </a:lnTo>
                <a:lnTo>
                  <a:pt x="247497" y="3013862"/>
                </a:lnTo>
                <a:lnTo>
                  <a:pt x="309264" y="2994102"/>
                </a:lnTo>
                <a:lnTo>
                  <a:pt x="370960" y="2973057"/>
                </a:lnTo>
                <a:lnTo>
                  <a:pt x="432570" y="2950468"/>
                </a:lnTo>
                <a:lnTo>
                  <a:pt x="494080" y="2926079"/>
                </a:lnTo>
                <a:lnTo>
                  <a:pt x="555476" y="2899633"/>
                </a:lnTo>
                <a:lnTo>
                  <a:pt x="616743" y="2870873"/>
                </a:lnTo>
                <a:lnTo>
                  <a:pt x="677868" y="2839540"/>
                </a:lnTo>
                <a:lnTo>
                  <a:pt x="738835" y="2805379"/>
                </a:lnTo>
                <a:lnTo>
                  <a:pt x="799630" y="2768131"/>
                </a:lnTo>
                <a:lnTo>
                  <a:pt x="860240" y="2727540"/>
                </a:lnTo>
                <a:lnTo>
                  <a:pt x="920650" y="2683349"/>
                </a:lnTo>
                <a:lnTo>
                  <a:pt x="980846" y="2635300"/>
                </a:lnTo>
                <a:lnTo>
                  <a:pt x="1040813" y="2583137"/>
                </a:lnTo>
                <a:lnTo>
                  <a:pt x="1100537" y="2526601"/>
                </a:lnTo>
                <a:lnTo>
                  <a:pt x="1160004" y="2465436"/>
                </a:lnTo>
                <a:lnTo>
                  <a:pt x="1219200" y="2399385"/>
                </a:lnTo>
                <a:lnTo>
                  <a:pt x="1278250" y="2325200"/>
                </a:lnTo>
                <a:lnTo>
                  <a:pt x="1337271" y="2240622"/>
                </a:lnTo>
                <a:lnTo>
                  <a:pt x="1396236" y="2146882"/>
                </a:lnTo>
                <a:lnTo>
                  <a:pt x="1455115" y="2045207"/>
                </a:lnTo>
                <a:lnTo>
                  <a:pt x="1513879" y="1936827"/>
                </a:lnTo>
                <a:lnTo>
                  <a:pt x="1572501" y="1822970"/>
                </a:lnTo>
                <a:lnTo>
                  <a:pt x="1630951" y="1704865"/>
                </a:lnTo>
                <a:lnTo>
                  <a:pt x="1689201" y="1583740"/>
                </a:lnTo>
                <a:lnTo>
                  <a:pt x="1747223" y="1460825"/>
                </a:lnTo>
                <a:lnTo>
                  <a:pt x="1804987" y="1337348"/>
                </a:lnTo>
                <a:lnTo>
                  <a:pt x="1862466" y="1214537"/>
                </a:lnTo>
                <a:lnTo>
                  <a:pt x="1919630" y="1093622"/>
                </a:lnTo>
                <a:lnTo>
                  <a:pt x="1976451" y="975831"/>
                </a:lnTo>
                <a:lnTo>
                  <a:pt x="2032901" y="862393"/>
                </a:lnTo>
                <a:lnTo>
                  <a:pt x="2088951" y="754537"/>
                </a:lnTo>
                <a:lnTo>
                  <a:pt x="2144572" y="653491"/>
                </a:lnTo>
                <a:lnTo>
                  <a:pt x="2199736" y="560484"/>
                </a:lnTo>
                <a:lnTo>
                  <a:pt x="2254415" y="476745"/>
                </a:lnTo>
                <a:lnTo>
                  <a:pt x="2308579" y="403502"/>
                </a:lnTo>
                <a:lnTo>
                  <a:pt x="2362200" y="341985"/>
                </a:lnTo>
                <a:lnTo>
                  <a:pt x="2415711" y="288759"/>
                </a:lnTo>
                <a:lnTo>
                  <a:pt x="2469489" y="239648"/>
                </a:lnTo>
                <a:lnTo>
                  <a:pt x="2523420" y="194767"/>
                </a:lnTo>
                <a:lnTo>
                  <a:pt x="2577388" y="154228"/>
                </a:lnTo>
                <a:lnTo>
                  <a:pt x="2631281" y="118148"/>
                </a:lnTo>
                <a:lnTo>
                  <a:pt x="2684983" y="86639"/>
                </a:lnTo>
                <a:lnTo>
                  <a:pt x="2738380" y="59817"/>
                </a:lnTo>
                <a:lnTo>
                  <a:pt x="2791358" y="37795"/>
                </a:lnTo>
                <a:lnTo>
                  <a:pt x="2843803" y="20688"/>
                </a:lnTo>
                <a:lnTo>
                  <a:pt x="2895600" y="8610"/>
                </a:lnTo>
                <a:lnTo>
                  <a:pt x="2946634" y="1676"/>
                </a:lnTo>
                <a:lnTo>
                  <a:pt x="2996793" y="0"/>
                </a:lnTo>
                <a:lnTo>
                  <a:pt x="3045961" y="3695"/>
                </a:lnTo>
                <a:lnTo>
                  <a:pt x="3094024" y="12877"/>
                </a:lnTo>
                <a:lnTo>
                  <a:pt x="3140868" y="27660"/>
                </a:lnTo>
                <a:lnTo>
                  <a:pt x="3186379" y="48158"/>
                </a:lnTo>
                <a:lnTo>
                  <a:pt x="3230441" y="74485"/>
                </a:lnTo>
                <a:lnTo>
                  <a:pt x="3272942" y="106756"/>
                </a:lnTo>
                <a:lnTo>
                  <a:pt x="3313766" y="145084"/>
                </a:lnTo>
                <a:lnTo>
                  <a:pt x="3352800" y="189585"/>
                </a:lnTo>
                <a:lnTo>
                  <a:pt x="3389514" y="244044"/>
                </a:lnTo>
                <a:lnTo>
                  <a:pt x="3423627" y="311315"/>
                </a:lnTo>
                <a:lnTo>
                  <a:pt x="3455398" y="390110"/>
                </a:lnTo>
                <a:lnTo>
                  <a:pt x="3485083" y="479145"/>
                </a:lnTo>
                <a:lnTo>
                  <a:pt x="3512939" y="577134"/>
                </a:lnTo>
                <a:lnTo>
                  <a:pt x="3539223" y="682790"/>
                </a:lnTo>
                <a:lnTo>
                  <a:pt x="3564193" y="794827"/>
                </a:lnTo>
                <a:lnTo>
                  <a:pt x="3588105" y="911961"/>
                </a:lnTo>
                <a:lnTo>
                  <a:pt x="3611218" y="1032905"/>
                </a:lnTo>
                <a:lnTo>
                  <a:pt x="3633787" y="1156373"/>
                </a:lnTo>
                <a:lnTo>
                  <a:pt x="3656071" y="1281079"/>
                </a:lnTo>
                <a:lnTo>
                  <a:pt x="3678326" y="1405737"/>
                </a:lnTo>
                <a:lnTo>
                  <a:pt x="3700810" y="1529062"/>
                </a:lnTo>
                <a:lnTo>
                  <a:pt x="3723779" y="1649768"/>
                </a:lnTo>
                <a:lnTo>
                  <a:pt x="3747492" y="1766568"/>
                </a:lnTo>
                <a:lnTo>
                  <a:pt x="3772204" y="1878177"/>
                </a:lnTo>
                <a:lnTo>
                  <a:pt x="3798174" y="1983309"/>
                </a:lnTo>
                <a:lnTo>
                  <a:pt x="3825659" y="2080679"/>
                </a:lnTo>
                <a:lnTo>
                  <a:pt x="3854915" y="2168999"/>
                </a:lnTo>
                <a:lnTo>
                  <a:pt x="3886200" y="2246985"/>
                </a:lnTo>
                <a:lnTo>
                  <a:pt x="3919006" y="2317127"/>
                </a:lnTo>
                <a:lnTo>
                  <a:pt x="3952627" y="2382926"/>
                </a:lnTo>
                <a:lnTo>
                  <a:pt x="3987019" y="2444610"/>
                </a:lnTo>
                <a:lnTo>
                  <a:pt x="4022140" y="2502407"/>
                </a:lnTo>
                <a:lnTo>
                  <a:pt x="4057947" y="2556548"/>
                </a:lnTo>
                <a:lnTo>
                  <a:pt x="4094397" y="2607259"/>
                </a:lnTo>
                <a:lnTo>
                  <a:pt x="4131447" y="2654769"/>
                </a:lnTo>
                <a:lnTo>
                  <a:pt x="4169054" y="2699308"/>
                </a:lnTo>
                <a:lnTo>
                  <a:pt x="4207175" y="2741104"/>
                </a:lnTo>
                <a:lnTo>
                  <a:pt x="4245768" y="2780385"/>
                </a:lnTo>
                <a:lnTo>
                  <a:pt x="4284790" y="2817380"/>
                </a:lnTo>
                <a:lnTo>
                  <a:pt x="4324197" y="2852318"/>
                </a:lnTo>
                <a:lnTo>
                  <a:pt x="4363947" y="2885427"/>
                </a:lnTo>
                <a:lnTo>
                  <a:pt x="4403998" y="2916936"/>
                </a:lnTo>
                <a:lnTo>
                  <a:pt x="4444305" y="2947073"/>
                </a:lnTo>
                <a:lnTo>
                  <a:pt x="4484827" y="2976067"/>
                </a:lnTo>
                <a:lnTo>
                  <a:pt x="4525520" y="3004146"/>
                </a:lnTo>
                <a:lnTo>
                  <a:pt x="4566342" y="3031540"/>
                </a:lnTo>
                <a:lnTo>
                  <a:pt x="4607249" y="3058477"/>
                </a:lnTo>
                <a:lnTo>
                  <a:pt x="4648200" y="3085185"/>
                </a:lnTo>
              </a:path>
            </a:pathLst>
          </a:custGeom>
          <a:noFill/>
          <a:ln w="38100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5" name="object 15"/>
          <p:cNvSpPr>
            <a:spLocks/>
          </p:cNvSpPr>
          <p:nvPr/>
        </p:nvSpPr>
        <p:spPr bwMode="auto">
          <a:xfrm>
            <a:off x="4343400" y="3397250"/>
            <a:ext cx="2895600" cy="2317750"/>
          </a:xfrm>
          <a:custGeom>
            <a:avLst/>
            <a:gdLst>
              <a:gd name="T0" fmla="*/ 40062 w 2895600"/>
              <a:gd name="T1" fmla="*/ 2290393 h 2317750"/>
              <a:gd name="T2" fmla="*/ 121558 w 2895600"/>
              <a:gd name="T3" fmla="*/ 2232100 h 2317750"/>
              <a:gd name="T4" fmla="*/ 207168 w 2895600"/>
              <a:gd name="T5" fmla="*/ 2160091 h 2317750"/>
              <a:gd name="T6" fmla="*/ 299637 w 2895600"/>
              <a:gd name="T7" fmla="*/ 2065222 h 2317750"/>
              <a:gd name="T8" fmla="*/ 375139 w 2895600"/>
              <a:gd name="T9" fmla="*/ 1973568 h 2317750"/>
              <a:gd name="T10" fmla="*/ 429046 w 2895600"/>
              <a:gd name="T11" fmla="*/ 1900558 h 2317750"/>
              <a:gd name="T12" fmla="*/ 486513 w 2895600"/>
              <a:gd name="T13" fmla="*/ 1815562 h 2317750"/>
              <a:gd name="T14" fmla="*/ 549140 w 2895600"/>
              <a:gd name="T15" fmla="*/ 1712635 h 2317750"/>
              <a:gd name="T16" fmla="*/ 616148 w 2895600"/>
              <a:gd name="T17" fmla="*/ 1594544 h 2317750"/>
              <a:gd name="T18" fmla="*/ 686395 w 2895600"/>
              <a:gd name="T19" fmla="*/ 1465404 h 2317750"/>
              <a:gd name="T20" fmla="*/ 758737 w 2895600"/>
              <a:gd name="T21" fmla="*/ 1329330 h 2317750"/>
              <a:gd name="T22" fmla="*/ 832032 w 2895600"/>
              <a:gd name="T23" fmla="*/ 1190436 h 2317750"/>
              <a:gd name="T24" fmla="*/ 905136 w 2895600"/>
              <a:gd name="T25" fmla="*/ 1052838 h 2317750"/>
              <a:gd name="T26" fmla="*/ 976907 w 2895600"/>
              <a:gd name="T27" fmla="*/ 920650 h 2317750"/>
              <a:gd name="T28" fmla="*/ 1046202 w 2895600"/>
              <a:gd name="T29" fmla="*/ 797987 h 2317750"/>
              <a:gd name="T30" fmla="*/ 1111877 w 2895600"/>
              <a:gd name="T31" fmla="*/ 688964 h 2317750"/>
              <a:gd name="T32" fmla="*/ 1173119 w 2895600"/>
              <a:gd name="T33" fmla="*/ 595760 h 2317750"/>
              <a:gd name="T34" fmla="*/ 1231355 w 2895600"/>
              <a:gd name="T35" fmla="*/ 509458 h 2317750"/>
              <a:gd name="T36" fmla="*/ 1287279 w 2895600"/>
              <a:gd name="T37" fmla="*/ 428625 h 2317750"/>
              <a:gd name="T38" fmla="*/ 1341322 w 2895600"/>
              <a:gd name="T39" fmla="*/ 353601 h 2317750"/>
              <a:gd name="T40" fmla="*/ 1393911 w 2895600"/>
              <a:gd name="T41" fmla="*/ 284730 h 2317750"/>
              <a:gd name="T42" fmla="*/ 1445479 w 2895600"/>
              <a:gd name="T43" fmla="*/ 222356 h 2317750"/>
              <a:gd name="T44" fmla="*/ 1521852 w 2895600"/>
              <a:gd name="T45" fmla="*/ 141724 h 2317750"/>
              <a:gd name="T46" fmla="*/ 1624116 w 2895600"/>
              <a:gd name="T47" fmla="*/ 60152 h 2317750"/>
              <a:gd name="T48" fmla="*/ 1730575 w 2895600"/>
              <a:gd name="T49" fmla="*/ 11651 h 2317750"/>
              <a:gd name="T50" fmla="*/ 1815443 w 2895600"/>
              <a:gd name="T51" fmla="*/ 0 h 2317750"/>
              <a:gd name="T52" fmla="*/ 1901978 w 2895600"/>
              <a:gd name="T53" fmla="*/ 6565 h 2317750"/>
              <a:gd name="T54" fmla="*/ 2014782 w 2895600"/>
              <a:gd name="T55" fmla="*/ 37654 h 2317750"/>
              <a:gd name="T56" fmla="*/ 2118144 w 2895600"/>
              <a:gd name="T57" fmla="*/ 86727 h 2317750"/>
              <a:gd name="T58" fmla="*/ 2204974 w 2895600"/>
              <a:gd name="T59" fmla="*/ 145553 h 2317750"/>
              <a:gd name="T60" fmla="*/ 2267045 w 2895600"/>
              <a:gd name="T61" fmla="*/ 201332 h 2317750"/>
              <a:gd name="T62" fmla="*/ 2326449 w 2895600"/>
              <a:gd name="T63" fmla="*/ 295572 h 2317750"/>
              <a:gd name="T64" fmla="*/ 2361576 w 2895600"/>
              <a:gd name="T65" fmla="*/ 393451 h 2317750"/>
              <a:gd name="T66" fmla="*/ 2394344 w 2895600"/>
              <a:gd name="T67" fmla="*/ 498914 h 2317750"/>
              <a:gd name="T68" fmla="*/ 2422139 w 2895600"/>
              <a:gd name="T69" fmla="*/ 588987 h 2317750"/>
              <a:gd name="T70" fmla="*/ 2455921 w 2895600"/>
              <a:gd name="T71" fmla="*/ 697346 h 2317750"/>
              <a:gd name="T72" fmla="*/ 2493135 w 2895600"/>
              <a:gd name="T73" fmla="*/ 822848 h 2317750"/>
              <a:gd name="T74" fmla="*/ 2533054 w 2895600"/>
              <a:gd name="T75" fmla="*/ 963513 h 2317750"/>
              <a:gd name="T76" fmla="*/ 2575450 w 2895600"/>
              <a:gd name="T77" fmla="*/ 1117513 h 2317750"/>
              <a:gd name="T78" fmla="*/ 2620094 w 2895600"/>
              <a:gd name="T79" fmla="*/ 1283019 h 2317750"/>
              <a:gd name="T80" fmla="*/ 2666757 w 2895600"/>
              <a:gd name="T81" fmla="*/ 1458203 h 2317750"/>
              <a:gd name="T82" fmla="*/ 2715210 w 2895600"/>
              <a:gd name="T83" fmla="*/ 1641236 h 2317750"/>
              <a:gd name="T84" fmla="*/ 2765226 w 2895600"/>
              <a:gd name="T85" fmla="*/ 1830288 h 2317750"/>
              <a:gd name="T86" fmla="*/ 2816575 w 2895600"/>
              <a:gd name="T87" fmla="*/ 2023531 h 2317750"/>
              <a:gd name="T88" fmla="*/ 2869030 w 2895600"/>
              <a:gd name="T89" fmla="*/ 2219136 h 231775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95600" h="2317750">
                <a:moveTo>
                  <a:pt x="0" y="2317253"/>
                </a:moveTo>
                <a:lnTo>
                  <a:pt x="40062" y="2290393"/>
                </a:lnTo>
                <a:lnTo>
                  <a:pt x="80467" y="2262389"/>
                </a:lnTo>
                <a:lnTo>
                  <a:pt x="121558" y="2232100"/>
                </a:lnTo>
                <a:lnTo>
                  <a:pt x="163677" y="2198381"/>
                </a:lnTo>
                <a:lnTo>
                  <a:pt x="207168" y="2160091"/>
                </a:lnTo>
                <a:lnTo>
                  <a:pt x="252374" y="2116085"/>
                </a:lnTo>
                <a:lnTo>
                  <a:pt x="299637" y="2065222"/>
                </a:lnTo>
                <a:lnTo>
                  <a:pt x="349300" y="2006357"/>
                </a:lnTo>
                <a:lnTo>
                  <a:pt x="375139" y="1973568"/>
                </a:lnTo>
                <a:lnTo>
                  <a:pt x="401707" y="1938349"/>
                </a:lnTo>
                <a:lnTo>
                  <a:pt x="429046" y="1900558"/>
                </a:lnTo>
                <a:lnTo>
                  <a:pt x="457200" y="1860053"/>
                </a:lnTo>
                <a:lnTo>
                  <a:pt x="486513" y="1815562"/>
                </a:lnTo>
                <a:lnTo>
                  <a:pt x="517207" y="1766251"/>
                </a:lnTo>
                <a:lnTo>
                  <a:pt x="549140" y="1712635"/>
                </a:lnTo>
                <a:lnTo>
                  <a:pt x="582168" y="1655228"/>
                </a:lnTo>
                <a:lnTo>
                  <a:pt x="616148" y="1594544"/>
                </a:lnTo>
                <a:lnTo>
                  <a:pt x="650938" y="1531098"/>
                </a:lnTo>
                <a:lnTo>
                  <a:pt x="686395" y="1465404"/>
                </a:lnTo>
                <a:lnTo>
                  <a:pt x="722376" y="1397977"/>
                </a:lnTo>
                <a:lnTo>
                  <a:pt x="758737" y="1329330"/>
                </a:lnTo>
                <a:lnTo>
                  <a:pt x="795337" y="1259978"/>
                </a:lnTo>
                <a:lnTo>
                  <a:pt x="832032" y="1190436"/>
                </a:lnTo>
                <a:lnTo>
                  <a:pt x="868679" y="1121218"/>
                </a:lnTo>
                <a:lnTo>
                  <a:pt x="905136" y="1052838"/>
                </a:lnTo>
                <a:lnTo>
                  <a:pt x="941260" y="985811"/>
                </a:lnTo>
                <a:lnTo>
                  <a:pt x="976907" y="920650"/>
                </a:lnTo>
                <a:lnTo>
                  <a:pt x="1011936" y="857871"/>
                </a:lnTo>
                <a:lnTo>
                  <a:pt x="1046202" y="797987"/>
                </a:lnTo>
                <a:lnTo>
                  <a:pt x="1079563" y="741514"/>
                </a:lnTo>
                <a:lnTo>
                  <a:pt x="1111877" y="688964"/>
                </a:lnTo>
                <a:lnTo>
                  <a:pt x="1143000" y="640853"/>
                </a:lnTo>
                <a:lnTo>
                  <a:pt x="1173119" y="595760"/>
                </a:lnTo>
                <a:lnTo>
                  <a:pt x="1202553" y="551947"/>
                </a:lnTo>
                <a:lnTo>
                  <a:pt x="1231355" y="509458"/>
                </a:lnTo>
                <a:lnTo>
                  <a:pt x="1259579" y="468337"/>
                </a:lnTo>
                <a:lnTo>
                  <a:pt x="1287279" y="428625"/>
                </a:lnTo>
                <a:lnTo>
                  <a:pt x="1314509" y="390365"/>
                </a:lnTo>
                <a:lnTo>
                  <a:pt x="1341322" y="353601"/>
                </a:lnTo>
                <a:lnTo>
                  <a:pt x="1367771" y="318375"/>
                </a:lnTo>
                <a:lnTo>
                  <a:pt x="1393911" y="284730"/>
                </a:lnTo>
                <a:lnTo>
                  <a:pt x="1419796" y="252710"/>
                </a:lnTo>
                <a:lnTo>
                  <a:pt x="1445479" y="222356"/>
                </a:lnTo>
                <a:lnTo>
                  <a:pt x="1471013" y="193712"/>
                </a:lnTo>
                <a:lnTo>
                  <a:pt x="1521852" y="141724"/>
                </a:lnTo>
                <a:lnTo>
                  <a:pt x="1572743" y="97090"/>
                </a:lnTo>
                <a:lnTo>
                  <a:pt x="1624116" y="60152"/>
                </a:lnTo>
                <a:lnTo>
                  <a:pt x="1676400" y="31253"/>
                </a:lnTo>
                <a:lnTo>
                  <a:pt x="1730575" y="11651"/>
                </a:lnTo>
                <a:lnTo>
                  <a:pt x="1786820" y="1688"/>
                </a:lnTo>
                <a:lnTo>
                  <a:pt x="1815443" y="0"/>
                </a:lnTo>
                <a:lnTo>
                  <a:pt x="1844250" y="335"/>
                </a:lnTo>
                <a:lnTo>
                  <a:pt x="1901978" y="6565"/>
                </a:lnTo>
                <a:lnTo>
                  <a:pt x="1959117" y="19347"/>
                </a:lnTo>
                <a:lnTo>
                  <a:pt x="2014782" y="37654"/>
                </a:lnTo>
                <a:lnTo>
                  <a:pt x="2068087" y="60457"/>
                </a:lnTo>
                <a:lnTo>
                  <a:pt x="2118144" y="86727"/>
                </a:lnTo>
                <a:lnTo>
                  <a:pt x="2164068" y="115435"/>
                </a:lnTo>
                <a:lnTo>
                  <a:pt x="2204974" y="145553"/>
                </a:lnTo>
                <a:lnTo>
                  <a:pt x="2239284" y="174338"/>
                </a:lnTo>
                <a:lnTo>
                  <a:pt x="2267045" y="201332"/>
                </a:lnTo>
                <a:lnTo>
                  <a:pt x="2299778" y="243716"/>
                </a:lnTo>
                <a:lnTo>
                  <a:pt x="2326449" y="295572"/>
                </a:lnTo>
                <a:lnTo>
                  <a:pt x="2343432" y="339406"/>
                </a:lnTo>
                <a:lnTo>
                  <a:pt x="2361576" y="393451"/>
                </a:lnTo>
                <a:lnTo>
                  <a:pt x="2382424" y="460107"/>
                </a:lnTo>
                <a:lnTo>
                  <a:pt x="2394344" y="498914"/>
                </a:lnTo>
                <a:lnTo>
                  <a:pt x="2407518" y="541774"/>
                </a:lnTo>
                <a:lnTo>
                  <a:pt x="2422139" y="588987"/>
                </a:lnTo>
                <a:lnTo>
                  <a:pt x="2438400" y="640853"/>
                </a:lnTo>
                <a:lnTo>
                  <a:pt x="2455921" y="697346"/>
                </a:lnTo>
                <a:lnTo>
                  <a:pt x="2474175" y="758087"/>
                </a:lnTo>
                <a:lnTo>
                  <a:pt x="2493135" y="822848"/>
                </a:lnTo>
                <a:lnTo>
                  <a:pt x="2512771" y="891399"/>
                </a:lnTo>
                <a:lnTo>
                  <a:pt x="2533054" y="963513"/>
                </a:lnTo>
                <a:lnTo>
                  <a:pt x="2553957" y="1038960"/>
                </a:lnTo>
                <a:lnTo>
                  <a:pt x="2575450" y="1117513"/>
                </a:lnTo>
                <a:lnTo>
                  <a:pt x="2597505" y="1198942"/>
                </a:lnTo>
                <a:lnTo>
                  <a:pt x="2620094" y="1283019"/>
                </a:lnTo>
                <a:lnTo>
                  <a:pt x="2643187" y="1369516"/>
                </a:lnTo>
                <a:lnTo>
                  <a:pt x="2666757" y="1458203"/>
                </a:lnTo>
                <a:lnTo>
                  <a:pt x="2690774" y="1548853"/>
                </a:lnTo>
                <a:lnTo>
                  <a:pt x="2715210" y="1641236"/>
                </a:lnTo>
                <a:lnTo>
                  <a:pt x="2740037" y="1735124"/>
                </a:lnTo>
                <a:lnTo>
                  <a:pt x="2765226" y="1830288"/>
                </a:lnTo>
                <a:lnTo>
                  <a:pt x="2790748" y="1926500"/>
                </a:lnTo>
                <a:lnTo>
                  <a:pt x="2816575" y="2023531"/>
                </a:lnTo>
                <a:lnTo>
                  <a:pt x="2842679" y="2121153"/>
                </a:lnTo>
                <a:lnTo>
                  <a:pt x="2869030" y="2219136"/>
                </a:lnTo>
                <a:lnTo>
                  <a:pt x="2895600" y="2317253"/>
                </a:lnTo>
              </a:path>
            </a:pathLst>
          </a:custGeom>
          <a:noFill/>
          <a:ln w="3175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6" name="object 16"/>
          <p:cNvSpPr>
            <a:spLocks/>
          </p:cNvSpPr>
          <p:nvPr/>
        </p:nvSpPr>
        <p:spPr bwMode="auto">
          <a:xfrm>
            <a:off x="5562600" y="4256088"/>
            <a:ext cx="3276600" cy="1458912"/>
          </a:xfrm>
          <a:custGeom>
            <a:avLst/>
            <a:gdLst>
              <a:gd name="T0" fmla="*/ 27620 w 3276600"/>
              <a:gd name="T1" fmla="*/ 1408539 h 1458595"/>
              <a:gd name="T2" fmla="*/ 82803 w 3276600"/>
              <a:gd name="T3" fmla="*/ 1305930 h 1458595"/>
              <a:gd name="T4" fmla="*/ 137814 w 3276600"/>
              <a:gd name="T5" fmla="*/ 1204349 h 1458595"/>
              <a:gd name="T6" fmla="*/ 192540 w 3276600"/>
              <a:gd name="T7" fmla="*/ 1104485 h 1458595"/>
              <a:gd name="T8" fmla="*/ 246866 w 3276600"/>
              <a:gd name="T9" fmla="*/ 1007025 h 1458595"/>
              <a:gd name="T10" fmla="*/ 300678 w 3276600"/>
              <a:gd name="T11" fmla="*/ 912651 h 1458595"/>
              <a:gd name="T12" fmla="*/ 353860 w 3276600"/>
              <a:gd name="T13" fmla="*/ 822058 h 1458595"/>
              <a:gd name="T14" fmla="*/ 406300 w 3276600"/>
              <a:gd name="T15" fmla="*/ 735925 h 1458595"/>
              <a:gd name="T16" fmla="*/ 457883 w 3276600"/>
              <a:gd name="T17" fmla="*/ 654939 h 1458595"/>
              <a:gd name="T18" fmla="*/ 508494 w 3276600"/>
              <a:gd name="T19" fmla="*/ 579792 h 1458595"/>
              <a:gd name="T20" fmla="*/ 557707 w 3276600"/>
              <a:gd name="T21" fmla="*/ 510956 h 1458595"/>
              <a:gd name="T22" fmla="*/ 603923 w 3276600"/>
              <a:gd name="T23" fmla="*/ 447517 h 1458595"/>
              <a:gd name="T24" fmla="*/ 689952 w 3276600"/>
              <a:gd name="T25" fmla="*/ 335402 h 1458595"/>
              <a:gd name="T26" fmla="*/ 773544 w 3276600"/>
              <a:gd name="T27" fmla="*/ 241437 h 1458595"/>
              <a:gd name="T28" fmla="*/ 862012 w 3276600"/>
              <a:gd name="T29" fmla="*/ 163805 h 1458595"/>
              <a:gd name="T30" fmla="*/ 962672 w 3276600"/>
              <a:gd name="T31" fmla="*/ 100660 h 1458595"/>
              <a:gd name="T32" fmla="*/ 1079625 w 3276600"/>
              <a:gd name="T33" fmla="*/ 52623 h 1458595"/>
              <a:gd name="T34" fmla="*/ 1207660 w 3276600"/>
              <a:gd name="T35" fmla="*/ 22913 h 1458595"/>
              <a:gd name="T36" fmla="*/ 1344687 w 3276600"/>
              <a:gd name="T37" fmla="*/ 8153 h 1458595"/>
              <a:gd name="T38" fmla="*/ 1488876 w 3276600"/>
              <a:gd name="T39" fmla="*/ 4681 h 1458595"/>
              <a:gd name="T40" fmla="*/ 1563085 w 3276600"/>
              <a:gd name="T41" fmla="*/ 6034 h 1458595"/>
              <a:gd name="T42" fmla="*/ 1638400 w 3276600"/>
              <a:gd name="T43" fmla="*/ 8839 h 1458595"/>
              <a:gd name="T44" fmla="*/ 1714961 w 3276600"/>
              <a:gd name="T45" fmla="*/ 11749 h 1458595"/>
              <a:gd name="T46" fmla="*/ 1794600 w 3276600"/>
              <a:gd name="T47" fmla="*/ 10182 h 1458595"/>
              <a:gd name="T48" fmla="*/ 1877020 w 3276600"/>
              <a:gd name="T49" fmla="*/ 5872 h 1458595"/>
              <a:gd name="T50" fmla="*/ 1961535 w 3276600"/>
              <a:gd name="T51" fmla="*/ 1562 h 1458595"/>
              <a:gd name="T52" fmla="*/ 2047460 w 3276600"/>
              <a:gd name="T53" fmla="*/ 0 h 1458595"/>
              <a:gd name="T54" fmla="*/ 2134109 w 3276600"/>
              <a:gd name="T55" fmla="*/ 3929 h 1458595"/>
              <a:gd name="T56" fmla="*/ 2220796 w 3276600"/>
              <a:gd name="T57" fmla="*/ 16093 h 1458595"/>
              <a:gd name="T58" fmla="*/ 2306835 w 3276600"/>
              <a:gd name="T59" fmla="*/ 39249 h 1458595"/>
              <a:gd name="T60" fmla="*/ 2391541 w 3276600"/>
              <a:gd name="T61" fmla="*/ 76132 h 1458595"/>
              <a:gd name="T62" fmla="*/ 2474228 w 3276600"/>
              <a:gd name="T63" fmla="*/ 129489 h 1458595"/>
              <a:gd name="T64" fmla="*/ 2554464 w 3276600"/>
              <a:gd name="T65" fmla="*/ 201552 h 1458595"/>
              <a:gd name="T66" fmla="*/ 2633393 w 3276600"/>
              <a:gd name="T67" fmla="*/ 290253 h 1458595"/>
              <a:gd name="T68" fmla="*/ 2711350 w 3276600"/>
              <a:gd name="T69" fmla="*/ 393544 h 1458595"/>
              <a:gd name="T70" fmla="*/ 2788450 w 3276600"/>
              <a:gd name="T71" fmla="*/ 509711 h 1458595"/>
              <a:gd name="T72" fmla="*/ 2864808 w 3276600"/>
              <a:gd name="T73" fmla="*/ 637029 h 1458595"/>
              <a:gd name="T74" fmla="*/ 2940536 w 3276600"/>
              <a:gd name="T75" fmla="*/ 773791 h 1458595"/>
              <a:gd name="T76" fmla="*/ 3015750 w 3276600"/>
              <a:gd name="T77" fmla="*/ 918274 h 1458595"/>
              <a:gd name="T78" fmla="*/ 3090564 w 3276600"/>
              <a:gd name="T79" fmla="*/ 1068767 h 1458595"/>
              <a:gd name="T80" fmla="*/ 3165093 w 3276600"/>
              <a:gd name="T81" fmla="*/ 1223551 h 1458595"/>
              <a:gd name="T82" fmla="*/ 3239450 w 3276600"/>
              <a:gd name="T83" fmla="*/ 1380908 h 145859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276600" h="1458595">
                <a:moveTo>
                  <a:pt x="0" y="1458429"/>
                </a:moveTo>
                <a:lnTo>
                  <a:pt x="27620" y="1407009"/>
                </a:lnTo>
                <a:lnTo>
                  <a:pt x="55225" y="1355674"/>
                </a:lnTo>
                <a:lnTo>
                  <a:pt x="82803" y="1304510"/>
                </a:lnTo>
                <a:lnTo>
                  <a:pt x="110337" y="1253604"/>
                </a:lnTo>
                <a:lnTo>
                  <a:pt x="137814" y="1203040"/>
                </a:lnTo>
                <a:lnTo>
                  <a:pt x="165220" y="1152906"/>
                </a:lnTo>
                <a:lnTo>
                  <a:pt x="192540" y="1103285"/>
                </a:lnTo>
                <a:lnTo>
                  <a:pt x="219760" y="1054265"/>
                </a:lnTo>
                <a:lnTo>
                  <a:pt x="246866" y="1005930"/>
                </a:lnTo>
                <a:lnTo>
                  <a:pt x="273843" y="958367"/>
                </a:lnTo>
                <a:lnTo>
                  <a:pt x="300678" y="911661"/>
                </a:lnTo>
                <a:lnTo>
                  <a:pt x="327355" y="865898"/>
                </a:lnTo>
                <a:lnTo>
                  <a:pt x="353860" y="821164"/>
                </a:lnTo>
                <a:lnTo>
                  <a:pt x="380180" y="777544"/>
                </a:lnTo>
                <a:lnTo>
                  <a:pt x="406300" y="735125"/>
                </a:lnTo>
                <a:lnTo>
                  <a:pt x="432206" y="693991"/>
                </a:lnTo>
                <a:lnTo>
                  <a:pt x="457883" y="654229"/>
                </a:lnTo>
                <a:lnTo>
                  <a:pt x="483317" y="615924"/>
                </a:lnTo>
                <a:lnTo>
                  <a:pt x="508494" y="579162"/>
                </a:lnTo>
                <a:lnTo>
                  <a:pt x="533400" y="544029"/>
                </a:lnTo>
                <a:lnTo>
                  <a:pt x="557707" y="510401"/>
                </a:lnTo>
                <a:lnTo>
                  <a:pt x="581177" y="478078"/>
                </a:lnTo>
                <a:lnTo>
                  <a:pt x="603923" y="447032"/>
                </a:lnTo>
                <a:lnTo>
                  <a:pt x="647700" y="388653"/>
                </a:lnTo>
                <a:lnTo>
                  <a:pt x="689952" y="335037"/>
                </a:lnTo>
                <a:lnTo>
                  <a:pt x="731596" y="285954"/>
                </a:lnTo>
                <a:lnTo>
                  <a:pt x="773544" y="241177"/>
                </a:lnTo>
                <a:lnTo>
                  <a:pt x="816711" y="200477"/>
                </a:lnTo>
                <a:lnTo>
                  <a:pt x="862012" y="163625"/>
                </a:lnTo>
                <a:lnTo>
                  <a:pt x="910361" y="130392"/>
                </a:lnTo>
                <a:lnTo>
                  <a:pt x="962672" y="100550"/>
                </a:lnTo>
                <a:lnTo>
                  <a:pt x="1019551" y="74152"/>
                </a:lnTo>
                <a:lnTo>
                  <a:pt x="1079625" y="52568"/>
                </a:lnTo>
                <a:lnTo>
                  <a:pt x="1142404" y="35633"/>
                </a:lnTo>
                <a:lnTo>
                  <a:pt x="1207660" y="22888"/>
                </a:lnTo>
                <a:lnTo>
                  <a:pt x="1275164" y="13877"/>
                </a:lnTo>
                <a:lnTo>
                  <a:pt x="1344687" y="8143"/>
                </a:lnTo>
                <a:lnTo>
                  <a:pt x="1416000" y="5229"/>
                </a:lnTo>
                <a:lnTo>
                  <a:pt x="1488876" y="4676"/>
                </a:lnTo>
                <a:lnTo>
                  <a:pt x="1525828" y="5143"/>
                </a:lnTo>
                <a:lnTo>
                  <a:pt x="1563085" y="6029"/>
                </a:lnTo>
                <a:lnTo>
                  <a:pt x="1600619" y="7277"/>
                </a:lnTo>
                <a:lnTo>
                  <a:pt x="1638400" y="8829"/>
                </a:lnTo>
                <a:lnTo>
                  <a:pt x="1676400" y="10629"/>
                </a:lnTo>
                <a:lnTo>
                  <a:pt x="1714961" y="11734"/>
                </a:lnTo>
                <a:lnTo>
                  <a:pt x="1754390" y="11468"/>
                </a:lnTo>
                <a:lnTo>
                  <a:pt x="1794600" y="10172"/>
                </a:lnTo>
                <a:lnTo>
                  <a:pt x="1835505" y="8191"/>
                </a:lnTo>
                <a:lnTo>
                  <a:pt x="1877020" y="5867"/>
                </a:lnTo>
                <a:lnTo>
                  <a:pt x="1919058" y="3543"/>
                </a:lnTo>
                <a:lnTo>
                  <a:pt x="1961535" y="1562"/>
                </a:lnTo>
                <a:lnTo>
                  <a:pt x="2004364" y="266"/>
                </a:lnTo>
                <a:lnTo>
                  <a:pt x="2047460" y="0"/>
                </a:lnTo>
                <a:lnTo>
                  <a:pt x="2090737" y="1104"/>
                </a:lnTo>
                <a:lnTo>
                  <a:pt x="2134109" y="3924"/>
                </a:lnTo>
                <a:lnTo>
                  <a:pt x="2177491" y="8801"/>
                </a:lnTo>
                <a:lnTo>
                  <a:pt x="2220796" y="16078"/>
                </a:lnTo>
                <a:lnTo>
                  <a:pt x="2263940" y="26098"/>
                </a:lnTo>
                <a:lnTo>
                  <a:pt x="2306835" y="39204"/>
                </a:lnTo>
                <a:lnTo>
                  <a:pt x="2349398" y="55740"/>
                </a:lnTo>
                <a:lnTo>
                  <a:pt x="2391541" y="76047"/>
                </a:lnTo>
                <a:lnTo>
                  <a:pt x="2433180" y="100469"/>
                </a:lnTo>
                <a:lnTo>
                  <a:pt x="2474228" y="129349"/>
                </a:lnTo>
                <a:lnTo>
                  <a:pt x="2514600" y="163029"/>
                </a:lnTo>
                <a:lnTo>
                  <a:pt x="2554464" y="201332"/>
                </a:lnTo>
                <a:lnTo>
                  <a:pt x="2594057" y="243706"/>
                </a:lnTo>
                <a:lnTo>
                  <a:pt x="2633393" y="289938"/>
                </a:lnTo>
                <a:lnTo>
                  <a:pt x="2672486" y="339813"/>
                </a:lnTo>
                <a:lnTo>
                  <a:pt x="2711350" y="393118"/>
                </a:lnTo>
                <a:lnTo>
                  <a:pt x="2750000" y="449637"/>
                </a:lnTo>
                <a:lnTo>
                  <a:pt x="2788450" y="509156"/>
                </a:lnTo>
                <a:lnTo>
                  <a:pt x="2826715" y="571461"/>
                </a:lnTo>
                <a:lnTo>
                  <a:pt x="2864808" y="636339"/>
                </a:lnTo>
                <a:lnTo>
                  <a:pt x="2902743" y="703573"/>
                </a:lnTo>
                <a:lnTo>
                  <a:pt x="2940536" y="772951"/>
                </a:lnTo>
                <a:lnTo>
                  <a:pt x="2978200" y="844257"/>
                </a:lnTo>
                <a:lnTo>
                  <a:pt x="3015750" y="917278"/>
                </a:lnTo>
                <a:lnTo>
                  <a:pt x="3053200" y="991800"/>
                </a:lnTo>
                <a:lnTo>
                  <a:pt x="3090564" y="1067607"/>
                </a:lnTo>
                <a:lnTo>
                  <a:pt x="3127857" y="1144485"/>
                </a:lnTo>
                <a:lnTo>
                  <a:pt x="3165093" y="1222221"/>
                </a:lnTo>
                <a:lnTo>
                  <a:pt x="3202285" y="1300600"/>
                </a:lnTo>
                <a:lnTo>
                  <a:pt x="3239450" y="1379408"/>
                </a:lnTo>
                <a:lnTo>
                  <a:pt x="3276600" y="1458429"/>
                </a:lnTo>
              </a:path>
            </a:pathLst>
          </a:custGeom>
          <a:noFill/>
          <a:ln w="9524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7" name="object 17"/>
          <p:cNvSpPr>
            <a:spLocks noChangeArrowheads="1"/>
          </p:cNvSpPr>
          <p:nvPr/>
        </p:nvSpPr>
        <p:spPr bwMode="auto">
          <a:xfrm>
            <a:off x="2420938" y="2019300"/>
            <a:ext cx="3548062" cy="569913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5378" name="object 18"/>
          <p:cNvSpPr>
            <a:spLocks noChangeArrowheads="1"/>
          </p:cNvSpPr>
          <p:nvPr/>
        </p:nvSpPr>
        <p:spPr bwMode="auto">
          <a:xfrm>
            <a:off x="5627688" y="2019300"/>
            <a:ext cx="401637" cy="569913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5379" name="object 19"/>
          <p:cNvSpPr>
            <a:spLocks noChangeArrowheads="1"/>
          </p:cNvSpPr>
          <p:nvPr/>
        </p:nvSpPr>
        <p:spPr bwMode="auto">
          <a:xfrm>
            <a:off x="5688013" y="2019300"/>
            <a:ext cx="404812" cy="569913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5380" name="object 22"/>
          <p:cNvSpPr>
            <a:spLocks noChangeArrowheads="1"/>
          </p:cNvSpPr>
          <p:nvPr/>
        </p:nvSpPr>
        <p:spPr bwMode="auto">
          <a:xfrm>
            <a:off x="4348163" y="2505075"/>
            <a:ext cx="557212" cy="790575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5381" name="object 23"/>
          <p:cNvSpPr>
            <a:spLocks noChangeArrowheads="1"/>
          </p:cNvSpPr>
          <p:nvPr/>
        </p:nvSpPr>
        <p:spPr bwMode="auto">
          <a:xfrm>
            <a:off x="3849688" y="2994025"/>
            <a:ext cx="754062" cy="762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5382" name="object 24"/>
          <p:cNvSpPr>
            <a:spLocks/>
          </p:cNvSpPr>
          <p:nvPr/>
        </p:nvSpPr>
        <p:spPr bwMode="auto">
          <a:xfrm>
            <a:off x="1671638" y="1446213"/>
            <a:ext cx="550862" cy="1658937"/>
          </a:xfrm>
          <a:custGeom>
            <a:avLst/>
            <a:gdLst>
              <a:gd name="T0" fmla="*/ 508629 w 551180"/>
              <a:gd name="T1" fmla="*/ 1590968 h 1657985"/>
              <a:gd name="T2" fmla="*/ 476904 w 551180"/>
              <a:gd name="T3" fmla="*/ 1601233 h 1657985"/>
              <a:gd name="T4" fmla="*/ 536422 w 551180"/>
              <a:gd name="T5" fmla="*/ 1662241 h 1657985"/>
              <a:gd name="T6" fmla="*/ 545481 w 551180"/>
              <a:gd name="T7" fmla="*/ 1603016 h 1657985"/>
              <a:gd name="T8" fmla="*/ 512488 w 551180"/>
              <a:gd name="T9" fmla="*/ 1603016 h 1657985"/>
              <a:gd name="T10" fmla="*/ 508629 w 551180"/>
              <a:gd name="T11" fmla="*/ 1590968 h 1657985"/>
              <a:gd name="T12" fmla="*/ 517627 w 551180"/>
              <a:gd name="T13" fmla="*/ 1588057 h 1657985"/>
              <a:gd name="T14" fmla="*/ 508629 w 551180"/>
              <a:gd name="T15" fmla="*/ 1590968 h 1657985"/>
              <a:gd name="T16" fmla="*/ 512488 w 551180"/>
              <a:gd name="T17" fmla="*/ 1603016 h 1657985"/>
              <a:gd name="T18" fmla="*/ 521479 w 551180"/>
              <a:gd name="T19" fmla="*/ 1600087 h 1657985"/>
              <a:gd name="T20" fmla="*/ 517627 w 551180"/>
              <a:gd name="T21" fmla="*/ 1588057 h 1657985"/>
              <a:gd name="T22" fmla="*/ 549339 w 551180"/>
              <a:gd name="T23" fmla="*/ 1577797 h 1657985"/>
              <a:gd name="T24" fmla="*/ 517627 w 551180"/>
              <a:gd name="T25" fmla="*/ 1588057 h 1657985"/>
              <a:gd name="T26" fmla="*/ 521479 w 551180"/>
              <a:gd name="T27" fmla="*/ 1600087 h 1657985"/>
              <a:gd name="T28" fmla="*/ 512488 w 551180"/>
              <a:gd name="T29" fmla="*/ 1603016 h 1657985"/>
              <a:gd name="T30" fmla="*/ 545481 w 551180"/>
              <a:gd name="T31" fmla="*/ 1603016 h 1657985"/>
              <a:gd name="T32" fmla="*/ 549339 w 551180"/>
              <a:gd name="T33" fmla="*/ 1577797 h 1657985"/>
              <a:gd name="T34" fmla="*/ 9119 w 551180"/>
              <a:gd name="T35" fmla="*/ 0 h 1657985"/>
              <a:gd name="T36" fmla="*/ 0 w 551180"/>
              <a:gd name="T37" fmla="*/ 2804 h 1657985"/>
              <a:gd name="T38" fmla="*/ 508629 w 551180"/>
              <a:gd name="T39" fmla="*/ 1590968 h 1657985"/>
              <a:gd name="T40" fmla="*/ 517627 w 551180"/>
              <a:gd name="T41" fmla="*/ 1588057 h 1657985"/>
              <a:gd name="T42" fmla="*/ 9119 w 551180"/>
              <a:gd name="T43" fmla="*/ 0 h 165798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51180" h="1657985">
                <a:moveTo>
                  <a:pt x="510099" y="1586409"/>
                </a:moveTo>
                <a:lnTo>
                  <a:pt x="478282" y="1596644"/>
                </a:lnTo>
                <a:lnTo>
                  <a:pt x="537972" y="1657477"/>
                </a:lnTo>
                <a:lnTo>
                  <a:pt x="547057" y="1598422"/>
                </a:lnTo>
                <a:lnTo>
                  <a:pt x="513969" y="1598422"/>
                </a:lnTo>
                <a:lnTo>
                  <a:pt x="510099" y="1586409"/>
                </a:lnTo>
                <a:close/>
              </a:path>
              <a:path w="551180" h="1657985">
                <a:moveTo>
                  <a:pt x="519123" y="1583506"/>
                </a:moveTo>
                <a:lnTo>
                  <a:pt x="510099" y="1586409"/>
                </a:lnTo>
                <a:lnTo>
                  <a:pt x="513969" y="1598422"/>
                </a:lnTo>
                <a:lnTo>
                  <a:pt x="522986" y="1595501"/>
                </a:lnTo>
                <a:lnTo>
                  <a:pt x="519123" y="1583506"/>
                </a:lnTo>
                <a:close/>
              </a:path>
              <a:path w="551180" h="1657985">
                <a:moveTo>
                  <a:pt x="550926" y="1573276"/>
                </a:moveTo>
                <a:lnTo>
                  <a:pt x="519123" y="1583506"/>
                </a:lnTo>
                <a:lnTo>
                  <a:pt x="522986" y="1595501"/>
                </a:lnTo>
                <a:lnTo>
                  <a:pt x="513969" y="1598422"/>
                </a:lnTo>
                <a:lnTo>
                  <a:pt x="547057" y="1598422"/>
                </a:lnTo>
                <a:lnTo>
                  <a:pt x="550926" y="1573276"/>
                </a:lnTo>
                <a:close/>
              </a:path>
              <a:path w="551180" h="1657985">
                <a:moveTo>
                  <a:pt x="9144" y="0"/>
                </a:moveTo>
                <a:lnTo>
                  <a:pt x="0" y="2794"/>
                </a:lnTo>
                <a:lnTo>
                  <a:pt x="510099" y="1586409"/>
                </a:lnTo>
                <a:lnTo>
                  <a:pt x="519123" y="1583506"/>
                </a:lnTo>
                <a:lnTo>
                  <a:pt x="9144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3" name="object 25"/>
          <p:cNvSpPr>
            <a:spLocks/>
          </p:cNvSpPr>
          <p:nvPr/>
        </p:nvSpPr>
        <p:spPr bwMode="auto">
          <a:xfrm>
            <a:off x="3695700" y="2438400"/>
            <a:ext cx="76200" cy="1143000"/>
          </a:xfrm>
          <a:custGeom>
            <a:avLst/>
            <a:gdLst>
              <a:gd name="T0" fmla="*/ 33274 w 76200"/>
              <a:gd name="T1" fmla="*/ 1066291 h 1143000"/>
              <a:gd name="T2" fmla="*/ 0 w 76200"/>
              <a:gd name="T3" fmla="*/ 1066291 h 1143000"/>
              <a:gd name="T4" fmla="*/ 38100 w 76200"/>
              <a:gd name="T5" fmla="*/ 1142491 h 1143000"/>
              <a:gd name="T6" fmla="*/ 69850 w 76200"/>
              <a:gd name="T7" fmla="*/ 1078991 h 1143000"/>
              <a:gd name="T8" fmla="*/ 33274 w 76200"/>
              <a:gd name="T9" fmla="*/ 1078991 h 1143000"/>
              <a:gd name="T10" fmla="*/ 33274 w 76200"/>
              <a:gd name="T11" fmla="*/ 1066291 h 1143000"/>
              <a:gd name="T12" fmla="*/ 42799 w 76200"/>
              <a:gd name="T13" fmla="*/ 0 h 1143000"/>
              <a:gd name="T14" fmla="*/ 33274 w 76200"/>
              <a:gd name="T15" fmla="*/ 0 h 1143000"/>
              <a:gd name="T16" fmla="*/ 33274 w 76200"/>
              <a:gd name="T17" fmla="*/ 1078991 h 1143000"/>
              <a:gd name="T18" fmla="*/ 42799 w 76200"/>
              <a:gd name="T19" fmla="*/ 1078991 h 1143000"/>
              <a:gd name="T20" fmla="*/ 42799 w 76200"/>
              <a:gd name="T21" fmla="*/ 0 h 1143000"/>
              <a:gd name="T22" fmla="*/ 76200 w 76200"/>
              <a:gd name="T23" fmla="*/ 1066291 h 1143000"/>
              <a:gd name="T24" fmla="*/ 42799 w 76200"/>
              <a:gd name="T25" fmla="*/ 1066291 h 1143000"/>
              <a:gd name="T26" fmla="*/ 42799 w 76200"/>
              <a:gd name="T27" fmla="*/ 1078991 h 1143000"/>
              <a:gd name="T28" fmla="*/ 69850 w 76200"/>
              <a:gd name="T29" fmla="*/ 1078991 h 1143000"/>
              <a:gd name="T30" fmla="*/ 76200 w 76200"/>
              <a:gd name="T31" fmla="*/ 1066291 h 11430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6200" h="1143000">
                <a:moveTo>
                  <a:pt x="33274" y="1066291"/>
                </a:moveTo>
                <a:lnTo>
                  <a:pt x="0" y="1066291"/>
                </a:lnTo>
                <a:lnTo>
                  <a:pt x="38100" y="1142491"/>
                </a:lnTo>
                <a:lnTo>
                  <a:pt x="69850" y="1078991"/>
                </a:lnTo>
                <a:lnTo>
                  <a:pt x="33274" y="1078991"/>
                </a:lnTo>
                <a:lnTo>
                  <a:pt x="33274" y="1066291"/>
                </a:lnTo>
                <a:close/>
              </a:path>
              <a:path w="76200" h="1143000">
                <a:moveTo>
                  <a:pt x="42799" y="0"/>
                </a:moveTo>
                <a:lnTo>
                  <a:pt x="33274" y="0"/>
                </a:lnTo>
                <a:lnTo>
                  <a:pt x="33274" y="1078991"/>
                </a:lnTo>
                <a:lnTo>
                  <a:pt x="42799" y="1078991"/>
                </a:lnTo>
                <a:lnTo>
                  <a:pt x="42799" y="0"/>
                </a:lnTo>
                <a:close/>
              </a:path>
              <a:path w="76200" h="1143000">
                <a:moveTo>
                  <a:pt x="76200" y="1066291"/>
                </a:moveTo>
                <a:lnTo>
                  <a:pt x="42799" y="1066291"/>
                </a:lnTo>
                <a:lnTo>
                  <a:pt x="42799" y="1078991"/>
                </a:lnTo>
                <a:lnTo>
                  <a:pt x="69850" y="1078991"/>
                </a:lnTo>
                <a:lnTo>
                  <a:pt x="76200" y="1066291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4" name="object 26"/>
          <p:cNvSpPr>
            <a:spLocks/>
          </p:cNvSpPr>
          <p:nvPr/>
        </p:nvSpPr>
        <p:spPr bwMode="auto">
          <a:xfrm>
            <a:off x="5715000" y="1827213"/>
            <a:ext cx="385763" cy="763587"/>
          </a:xfrm>
          <a:custGeom>
            <a:avLst/>
            <a:gdLst>
              <a:gd name="T0" fmla="*/ 0 w 385445"/>
              <a:gd name="T1" fmla="*/ 674727 h 764539"/>
              <a:gd name="T2" fmla="*/ 0 w 385445"/>
              <a:gd name="T3" fmla="*/ 759413 h 764539"/>
              <a:gd name="T4" fmla="*/ 68479 w 385445"/>
              <a:gd name="T5" fmla="*/ 708550 h 764539"/>
              <a:gd name="T6" fmla="*/ 61583 w 385445"/>
              <a:gd name="T7" fmla="*/ 705143 h 764539"/>
              <a:gd name="T8" fmla="*/ 32773 w 385445"/>
              <a:gd name="T9" fmla="*/ 705143 h 764539"/>
              <a:gd name="T10" fmla="*/ 24229 w 385445"/>
              <a:gd name="T11" fmla="*/ 700851 h 764539"/>
              <a:gd name="T12" fmla="*/ 29954 w 385445"/>
              <a:gd name="T13" fmla="*/ 689519 h 764539"/>
              <a:gd name="T14" fmla="*/ 0 w 385445"/>
              <a:gd name="T15" fmla="*/ 674727 h 764539"/>
              <a:gd name="T16" fmla="*/ 29954 w 385445"/>
              <a:gd name="T17" fmla="*/ 689519 h 764539"/>
              <a:gd name="T18" fmla="*/ 24229 w 385445"/>
              <a:gd name="T19" fmla="*/ 700851 h 764539"/>
              <a:gd name="T20" fmla="*/ 32773 w 385445"/>
              <a:gd name="T21" fmla="*/ 705143 h 764539"/>
              <a:gd name="T22" fmla="*/ 38529 w 385445"/>
              <a:gd name="T23" fmla="*/ 693755 h 764539"/>
              <a:gd name="T24" fmla="*/ 29954 w 385445"/>
              <a:gd name="T25" fmla="*/ 689519 h 764539"/>
              <a:gd name="T26" fmla="*/ 38529 w 385445"/>
              <a:gd name="T27" fmla="*/ 693755 h 764539"/>
              <a:gd name="T28" fmla="*/ 32773 w 385445"/>
              <a:gd name="T29" fmla="*/ 705143 h 764539"/>
              <a:gd name="T30" fmla="*/ 61583 w 385445"/>
              <a:gd name="T31" fmla="*/ 705143 h 764539"/>
              <a:gd name="T32" fmla="*/ 38529 w 385445"/>
              <a:gd name="T33" fmla="*/ 693755 h 764539"/>
              <a:gd name="T34" fmla="*/ 378239 w 385445"/>
              <a:gd name="T35" fmla="*/ 0 h 764539"/>
              <a:gd name="T36" fmla="*/ 29954 w 385445"/>
              <a:gd name="T37" fmla="*/ 689519 h 764539"/>
              <a:gd name="T38" fmla="*/ 38529 w 385445"/>
              <a:gd name="T39" fmla="*/ 693755 h 764539"/>
              <a:gd name="T40" fmla="*/ 386909 w 385445"/>
              <a:gd name="T41" fmla="*/ 4293 h 764539"/>
              <a:gd name="T42" fmla="*/ 378239 w 385445"/>
              <a:gd name="T43" fmla="*/ 0 h 76453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5445" h="764539">
                <a:moveTo>
                  <a:pt x="0" y="678942"/>
                </a:moveTo>
                <a:lnTo>
                  <a:pt x="0" y="764159"/>
                </a:lnTo>
                <a:lnTo>
                  <a:pt x="68199" y="712978"/>
                </a:lnTo>
                <a:lnTo>
                  <a:pt x="61328" y="709549"/>
                </a:lnTo>
                <a:lnTo>
                  <a:pt x="32638" y="709549"/>
                </a:lnTo>
                <a:lnTo>
                  <a:pt x="24129" y="705231"/>
                </a:lnTo>
                <a:lnTo>
                  <a:pt x="29829" y="693829"/>
                </a:lnTo>
                <a:lnTo>
                  <a:pt x="0" y="678942"/>
                </a:lnTo>
                <a:close/>
              </a:path>
              <a:path w="385445" h="764539">
                <a:moveTo>
                  <a:pt x="29829" y="693829"/>
                </a:moveTo>
                <a:lnTo>
                  <a:pt x="24129" y="705231"/>
                </a:lnTo>
                <a:lnTo>
                  <a:pt x="32638" y="709549"/>
                </a:lnTo>
                <a:lnTo>
                  <a:pt x="38369" y="698090"/>
                </a:lnTo>
                <a:lnTo>
                  <a:pt x="29829" y="693829"/>
                </a:lnTo>
                <a:close/>
              </a:path>
              <a:path w="385445" h="764539">
                <a:moveTo>
                  <a:pt x="38369" y="698090"/>
                </a:moveTo>
                <a:lnTo>
                  <a:pt x="32638" y="709549"/>
                </a:lnTo>
                <a:lnTo>
                  <a:pt x="61328" y="709549"/>
                </a:lnTo>
                <a:lnTo>
                  <a:pt x="38369" y="698090"/>
                </a:lnTo>
                <a:close/>
              </a:path>
              <a:path w="385445" h="764539">
                <a:moveTo>
                  <a:pt x="376682" y="0"/>
                </a:moveTo>
                <a:lnTo>
                  <a:pt x="29829" y="693829"/>
                </a:lnTo>
                <a:lnTo>
                  <a:pt x="38369" y="698090"/>
                </a:lnTo>
                <a:lnTo>
                  <a:pt x="385317" y="4318"/>
                </a:lnTo>
                <a:lnTo>
                  <a:pt x="376682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5" name="object 27"/>
          <p:cNvSpPr>
            <a:spLocks/>
          </p:cNvSpPr>
          <p:nvPr/>
        </p:nvSpPr>
        <p:spPr bwMode="auto">
          <a:xfrm>
            <a:off x="6477000" y="2870200"/>
            <a:ext cx="460375" cy="558800"/>
          </a:xfrm>
          <a:custGeom>
            <a:avLst/>
            <a:gdLst>
              <a:gd name="T0" fmla="*/ 18920 w 461009"/>
              <a:gd name="T1" fmla="*/ 477819 h 558164"/>
              <a:gd name="T2" fmla="*/ 0 w 461009"/>
              <a:gd name="T3" fmla="*/ 561351 h 558164"/>
              <a:gd name="T4" fmla="*/ 77316 w 461009"/>
              <a:gd name="T5" fmla="*/ 526610 h 558164"/>
              <a:gd name="T6" fmla="*/ 63557 w 461009"/>
              <a:gd name="T7" fmla="*/ 515115 h 558164"/>
              <a:gd name="T8" fmla="*/ 43767 w 461009"/>
              <a:gd name="T9" fmla="*/ 515115 h 558164"/>
              <a:gd name="T10" fmla="*/ 36452 w 461009"/>
              <a:gd name="T11" fmla="*/ 508984 h 558164"/>
              <a:gd name="T12" fmla="*/ 44450 w 461009"/>
              <a:gd name="T13" fmla="*/ 499150 h 558164"/>
              <a:gd name="T14" fmla="*/ 18920 w 461009"/>
              <a:gd name="T15" fmla="*/ 477819 h 558164"/>
              <a:gd name="T16" fmla="*/ 44450 w 461009"/>
              <a:gd name="T17" fmla="*/ 499150 h 558164"/>
              <a:gd name="T18" fmla="*/ 36452 w 461009"/>
              <a:gd name="T19" fmla="*/ 508984 h 558164"/>
              <a:gd name="T20" fmla="*/ 43767 w 461009"/>
              <a:gd name="T21" fmla="*/ 515115 h 558164"/>
              <a:gd name="T22" fmla="*/ 51774 w 461009"/>
              <a:gd name="T23" fmla="*/ 505269 h 558164"/>
              <a:gd name="T24" fmla="*/ 44450 w 461009"/>
              <a:gd name="T25" fmla="*/ 499150 h 558164"/>
              <a:gd name="T26" fmla="*/ 51774 w 461009"/>
              <a:gd name="T27" fmla="*/ 505269 h 558164"/>
              <a:gd name="T28" fmla="*/ 43767 w 461009"/>
              <a:gd name="T29" fmla="*/ 515115 h 558164"/>
              <a:gd name="T30" fmla="*/ 63557 w 461009"/>
              <a:gd name="T31" fmla="*/ 515115 h 558164"/>
              <a:gd name="T32" fmla="*/ 51774 w 461009"/>
              <a:gd name="T33" fmla="*/ 505269 h 558164"/>
              <a:gd name="T34" fmla="*/ 450407 w 461009"/>
              <a:gd name="T35" fmla="*/ 0 h 558164"/>
              <a:gd name="T36" fmla="*/ 44450 w 461009"/>
              <a:gd name="T37" fmla="*/ 499150 h 558164"/>
              <a:gd name="T38" fmla="*/ 51774 w 461009"/>
              <a:gd name="T39" fmla="*/ 505269 h 558164"/>
              <a:gd name="T40" fmla="*/ 457722 w 461009"/>
              <a:gd name="T41" fmla="*/ 6130 h 558164"/>
              <a:gd name="T42" fmla="*/ 450407 w 461009"/>
              <a:gd name="T43" fmla="*/ 0 h 55816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61009" h="558164">
                <a:moveTo>
                  <a:pt x="19050" y="475106"/>
                </a:moveTo>
                <a:lnTo>
                  <a:pt x="0" y="558164"/>
                </a:lnTo>
                <a:lnTo>
                  <a:pt x="77850" y="523620"/>
                </a:lnTo>
                <a:lnTo>
                  <a:pt x="63997" y="512190"/>
                </a:lnTo>
                <a:lnTo>
                  <a:pt x="44069" y="512190"/>
                </a:lnTo>
                <a:lnTo>
                  <a:pt x="36702" y="506094"/>
                </a:lnTo>
                <a:lnTo>
                  <a:pt x="44756" y="496316"/>
                </a:lnTo>
                <a:lnTo>
                  <a:pt x="19050" y="475106"/>
                </a:lnTo>
                <a:close/>
              </a:path>
              <a:path w="461009" h="558164">
                <a:moveTo>
                  <a:pt x="44756" y="496316"/>
                </a:moveTo>
                <a:lnTo>
                  <a:pt x="36702" y="506094"/>
                </a:lnTo>
                <a:lnTo>
                  <a:pt x="44069" y="512190"/>
                </a:lnTo>
                <a:lnTo>
                  <a:pt x="52131" y="502401"/>
                </a:lnTo>
                <a:lnTo>
                  <a:pt x="44756" y="496316"/>
                </a:lnTo>
                <a:close/>
              </a:path>
              <a:path w="461009" h="558164">
                <a:moveTo>
                  <a:pt x="52131" y="502401"/>
                </a:moveTo>
                <a:lnTo>
                  <a:pt x="44069" y="512190"/>
                </a:lnTo>
                <a:lnTo>
                  <a:pt x="63997" y="512190"/>
                </a:lnTo>
                <a:lnTo>
                  <a:pt x="52131" y="502401"/>
                </a:lnTo>
                <a:close/>
              </a:path>
              <a:path w="461009" h="558164">
                <a:moveTo>
                  <a:pt x="453517" y="0"/>
                </a:moveTo>
                <a:lnTo>
                  <a:pt x="44756" y="496316"/>
                </a:lnTo>
                <a:lnTo>
                  <a:pt x="52131" y="502401"/>
                </a:lnTo>
                <a:lnTo>
                  <a:pt x="460882" y="6095"/>
                </a:lnTo>
                <a:lnTo>
                  <a:pt x="453517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6" name="object 28"/>
          <p:cNvSpPr>
            <a:spLocks/>
          </p:cNvSpPr>
          <p:nvPr/>
        </p:nvSpPr>
        <p:spPr bwMode="auto">
          <a:xfrm>
            <a:off x="7391400" y="3752850"/>
            <a:ext cx="342900" cy="438150"/>
          </a:xfrm>
          <a:custGeom>
            <a:avLst/>
            <a:gdLst>
              <a:gd name="T0" fmla="*/ 8573 w 347345"/>
              <a:gd name="T1" fmla="*/ 164792 h 535939"/>
              <a:gd name="T2" fmla="*/ 0 w 347345"/>
              <a:gd name="T3" fmla="*/ 195728 h 535939"/>
              <a:gd name="T4" fmla="*/ 68707 w 347345"/>
              <a:gd name="T5" fmla="*/ 179866 h 535939"/>
              <a:gd name="T6" fmla="*/ 57977 w 347345"/>
              <a:gd name="T7" fmla="*/ 177175 h 535939"/>
              <a:gd name="T8" fmla="*/ 35961 w 347345"/>
              <a:gd name="T9" fmla="*/ 177175 h 535939"/>
              <a:gd name="T10" fmla="*/ 28459 w 347345"/>
              <a:gd name="T11" fmla="*/ 175273 h 535939"/>
              <a:gd name="T12" fmla="*/ 34877 w 347345"/>
              <a:gd name="T13" fmla="*/ 171385 h 535939"/>
              <a:gd name="T14" fmla="*/ 8573 w 347345"/>
              <a:gd name="T15" fmla="*/ 164792 h 535939"/>
              <a:gd name="T16" fmla="*/ 34877 w 347345"/>
              <a:gd name="T17" fmla="*/ 171385 h 535939"/>
              <a:gd name="T18" fmla="*/ 28459 w 347345"/>
              <a:gd name="T19" fmla="*/ 175273 h 535939"/>
              <a:gd name="T20" fmla="*/ 35961 w 347345"/>
              <a:gd name="T21" fmla="*/ 177175 h 535939"/>
              <a:gd name="T22" fmla="*/ 42404 w 347345"/>
              <a:gd name="T23" fmla="*/ 173272 h 535939"/>
              <a:gd name="T24" fmla="*/ 34877 w 347345"/>
              <a:gd name="T25" fmla="*/ 171385 h 535939"/>
              <a:gd name="T26" fmla="*/ 42404 w 347345"/>
              <a:gd name="T27" fmla="*/ 173272 h 535939"/>
              <a:gd name="T28" fmla="*/ 35961 w 347345"/>
              <a:gd name="T29" fmla="*/ 177175 h 535939"/>
              <a:gd name="T30" fmla="*/ 57977 w 347345"/>
              <a:gd name="T31" fmla="*/ 177175 h 535939"/>
              <a:gd name="T32" fmla="*/ 42404 w 347345"/>
              <a:gd name="T33" fmla="*/ 173272 h 535939"/>
              <a:gd name="T34" fmla="*/ 317702 w 347345"/>
              <a:gd name="T35" fmla="*/ 0 h 535939"/>
              <a:gd name="T36" fmla="*/ 34877 w 347345"/>
              <a:gd name="T37" fmla="*/ 171385 h 535939"/>
              <a:gd name="T38" fmla="*/ 42404 w 347345"/>
              <a:gd name="T39" fmla="*/ 173272 h 535939"/>
              <a:gd name="T40" fmla="*/ 325325 w 347345"/>
              <a:gd name="T41" fmla="*/ 1855 h 535939"/>
              <a:gd name="T42" fmla="*/ 317702 w 347345"/>
              <a:gd name="T43" fmla="*/ 0 h 53593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47345" h="535939">
                <a:moveTo>
                  <a:pt x="9144" y="451231"/>
                </a:moveTo>
                <a:lnTo>
                  <a:pt x="0" y="535939"/>
                </a:lnTo>
                <a:lnTo>
                  <a:pt x="73278" y="492506"/>
                </a:lnTo>
                <a:lnTo>
                  <a:pt x="61833" y="485139"/>
                </a:lnTo>
                <a:lnTo>
                  <a:pt x="38353" y="485139"/>
                </a:lnTo>
                <a:lnTo>
                  <a:pt x="30352" y="479932"/>
                </a:lnTo>
                <a:lnTo>
                  <a:pt x="37197" y="469284"/>
                </a:lnTo>
                <a:lnTo>
                  <a:pt x="9144" y="451231"/>
                </a:lnTo>
                <a:close/>
              </a:path>
              <a:path w="347345" h="535939">
                <a:moveTo>
                  <a:pt x="37197" y="469284"/>
                </a:moveTo>
                <a:lnTo>
                  <a:pt x="30352" y="479932"/>
                </a:lnTo>
                <a:lnTo>
                  <a:pt x="38353" y="485139"/>
                </a:lnTo>
                <a:lnTo>
                  <a:pt x="45225" y="474451"/>
                </a:lnTo>
                <a:lnTo>
                  <a:pt x="37197" y="469284"/>
                </a:lnTo>
                <a:close/>
              </a:path>
              <a:path w="347345" h="535939">
                <a:moveTo>
                  <a:pt x="45225" y="474451"/>
                </a:moveTo>
                <a:lnTo>
                  <a:pt x="38353" y="485139"/>
                </a:lnTo>
                <a:lnTo>
                  <a:pt x="61833" y="485139"/>
                </a:lnTo>
                <a:lnTo>
                  <a:pt x="45225" y="474451"/>
                </a:lnTo>
                <a:close/>
              </a:path>
              <a:path w="347345" h="535939">
                <a:moveTo>
                  <a:pt x="338835" y="0"/>
                </a:moveTo>
                <a:lnTo>
                  <a:pt x="37197" y="469284"/>
                </a:lnTo>
                <a:lnTo>
                  <a:pt x="45225" y="474451"/>
                </a:lnTo>
                <a:lnTo>
                  <a:pt x="346964" y="5079"/>
                </a:lnTo>
                <a:lnTo>
                  <a:pt x="338835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" name="object 29"/>
          <p:cNvSpPr txBox="1"/>
          <p:nvPr/>
        </p:nvSpPr>
        <p:spPr>
          <a:xfrm>
            <a:off x="803275" y="5983288"/>
            <a:ext cx="7759700" cy="7191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hangingPunct="1">
              <a:defRPr/>
            </a:pPr>
            <a:r>
              <a:rPr sz="2200" b="1" dirty="0">
                <a:solidFill>
                  <a:srgbClr val="66FF33"/>
                </a:solidFill>
                <a:latin typeface="Times New Roman"/>
                <a:cs typeface="Times New Roman"/>
              </a:rPr>
              <a:t>Ja</a:t>
            </a:r>
            <a:r>
              <a:rPr sz="2200" b="1" spc="-5" dirty="0">
                <a:solidFill>
                  <a:srgbClr val="66FF33"/>
                </a:solidFill>
                <a:latin typeface="Times New Roman"/>
                <a:cs typeface="Times New Roman"/>
              </a:rPr>
              <a:t>n |</a:t>
            </a:r>
            <a:r>
              <a:rPr sz="2200" b="1" spc="5" dirty="0">
                <a:solidFill>
                  <a:srgbClr val="66FF3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6FF33"/>
                </a:solidFill>
                <a:latin typeface="Times New Roman"/>
                <a:cs typeface="Times New Roman"/>
              </a:rPr>
              <a:t>Feb</a:t>
            </a:r>
            <a:r>
              <a:rPr sz="2200" b="1" spc="5" dirty="0">
                <a:solidFill>
                  <a:srgbClr val="66FF3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6FF33"/>
                </a:solidFill>
                <a:latin typeface="Times New Roman"/>
                <a:cs typeface="Times New Roman"/>
              </a:rPr>
              <a:t>|</a:t>
            </a:r>
            <a:r>
              <a:rPr sz="2200" b="1" spc="5" dirty="0">
                <a:solidFill>
                  <a:srgbClr val="66FF33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6"/>
                </a:solidFill>
                <a:latin typeface="Times New Roman"/>
                <a:cs typeface="Times New Roman"/>
              </a:rPr>
              <a:t>M</a:t>
            </a:r>
            <a:r>
              <a:rPr sz="2200" b="1" dirty="0">
                <a:solidFill>
                  <a:schemeClr val="accent6"/>
                </a:solidFill>
                <a:latin typeface="Times New Roman"/>
                <a:cs typeface="Times New Roman"/>
              </a:rPr>
              <a:t>a</a:t>
            </a:r>
            <a:r>
              <a:rPr sz="2200" b="1" spc="-5" dirty="0">
                <a:solidFill>
                  <a:schemeClr val="accent6"/>
                </a:solidFill>
                <a:latin typeface="Times New Roman"/>
                <a:cs typeface="Times New Roman"/>
              </a:rPr>
              <a:t>r</a:t>
            </a:r>
            <a:r>
              <a:rPr sz="2200" b="1" spc="-50" dirty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6"/>
                </a:solidFill>
                <a:latin typeface="Times New Roman"/>
                <a:cs typeface="Times New Roman"/>
              </a:rPr>
              <a:t>|</a:t>
            </a:r>
            <a:r>
              <a:rPr sz="2200" b="1" spc="-110" dirty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6"/>
                </a:solidFill>
                <a:latin typeface="Times New Roman"/>
                <a:cs typeface="Times New Roman"/>
              </a:rPr>
              <a:t>Apr</a:t>
            </a:r>
            <a:r>
              <a:rPr sz="2200" b="1" spc="-35" dirty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6"/>
                </a:solidFill>
                <a:latin typeface="Times New Roman"/>
                <a:cs typeface="Times New Roman"/>
              </a:rPr>
              <a:t>| </a:t>
            </a:r>
            <a:r>
              <a:rPr sz="2200" b="1" dirty="0">
                <a:solidFill>
                  <a:schemeClr val="accent6"/>
                </a:solidFill>
                <a:latin typeface="Times New Roman"/>
                <a:cs typeface="Times New Roman"/>
              </a:rPr>
              <a:t>Ma</a:t>
            </a:r>
            <a:r>
              <a:rPr sz="2200" b="1" spc="-5" dirty="0">
                <a:solidFill>
                  <a:schemeClr val="accent6"/>
                </a:solidFill>
                <a:latin typeface="Times New Roman"/>
                <a:cs typeface="Times New Roman"/>
              </a:rPr>
              <a:t>y </a:t>
            </a:r>
            <a:r>
              <a:rPr sz="2200" b="1" spc="-5" dirty="0">
                <a:solidFill>
                  <a:srgbClr val="006600"/>
                </a:solidFill>
                <a:latin typeface="Times New Roman"/>
                <a:cs typeface="Times New Roman"/>
              </a:rPr>
              <a:t>|</a:t>
            </a:r>
            <a:r>
              <a:rPr sz="2200" b="1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J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un |</a:t>
            </a:r>
            <a:r>
              <a:rPr sz="2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J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ul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a:r>
              <a:rPr sz="2200" b="1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Aug</a:t>
            </a:r>
            <a:r>
              <a:rPr sz="22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990033"/>
                </a:solidFill>
                <a:latin typeface="Times New Roman"/>
                <a:cs typeface="Times New Roman"/>
              </a:rPr>
              <a:t>| </a:t>
            </a:r>
            <a:r>
              <a:rPr sz="2200" b="1" spc="-5" dirty="0">
                <a:solidFill>
                  <a:srgbClr val="00B050"/>
                </a:solidFill>
                <a:latin typeface="Times New Roman"/>
                <a:cs typeface="Times New Roman"/>
              </a:rPr>
              <a:t>Sep</a:t>
            </a:r>
            <a:r>
              <a:rPr sz="2200" b="1" spc="5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00B050"/>
                </a:solidFill>
                <a:latin typeface="Times New Roman"/>
                <a:cs typeface="Times New Roman"/>
              </a:rPr>
              <a:t>|</a:t>
            </a:r>
            <a:r>
              <a:rPr sz="2200" b="1" spc="1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00B050"/>
                </a:solidFill>
                <a:latin typeface="Times New Roman"/>
                <a:cs typeface="Times New Roman"/>
              </a:rPr>
              <a:t>Oct</a:t>
            </a:r>
            <a:r>
              <a:rPr sz="2200" b="1" spc="5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006600"/>
                </a:solidFill>
                <a:latin typeface="Times New Roman"/>
                <a:cs typeface="Times New Roman"/>
              </a:rPr>
              <a:t>|</a:t>
            </a:r>
            <a:r>
              <a:rPr sz="2200" b="1" spc="5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1"/>
                </a:solidFill>
                <a:latin typeface="Times New Roman"/>
                <a:cs typeface="Times New Roman"/>
              </a:rPr>
              <a:t>N</a:t>
            </a:r>
            <a:r>
              <a:rPr sz="2200" b="1" dirty="0">
                <a:solidFill>
                  <a:schemeClr val="accent1"/>
                </a:solidFill>
                <a:latin typeface="Times New Roman"/>
                <a:cs typeface="Times New Roman"/>
              </a:rPr>
              <a:t>o</a:t>
            </a:r>
            <a:r>
              <a:rPr sz="2200" b="1" spc="-5" dirty="0">
                <a:solidFill>
                  <a:schemeClr val="accent1"/>
                </a:solidFill>
                <a:latin typeface="Times New Roman"/>
                <a:cs typeface="Times New Roman"/>
              </a:rPr>
              <a:t>v | Dec</a:t>
            </a:r>
            <a:endParaRPr sz="2200" dirty="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pPr marL="1334770" eaLnBrk="1" hangingPunct="1">
              <a:spcBef>
                <a:spcPts val="770"/>
              </a:spcBef>
              <a:defRPr/>
            </a:pPr>
            <a:r>
              <a:rPr spc="-60" dirty="0">
                <a:solidFill>
                  <a:srgbClr val="FFFFFF"/>
                </a:solidFill>
                <a:latin typeface="Palatino Linotype"/>
                <a:cs typeface="Palatino Linotype"/>
              </a:rPr>
              <a:t>P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ercenta</a:t>
            </a:r>
            <a:r>
              <a:rPr spc="-10" dirty="0">
                <a:solidFill>
                  <a:srgbClr val="FFFFFF"/>
                </a:solidFill>
                <a:latin typeface="Palatino Linotype"/>
                <a:cs typeface="Palatino Linotype"/>
              </a:rPr>
              <a:t>g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e</a:t>
            </a:r>
            <a:r>
              <a:rPr spc="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of</a:t>
            </a:r>
            <a:r>
              <a:rPr spc="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ea</a:t>
            </a:r>
            <a:r>
              <a:rPr spc="5" dirty="0">
                <a:solidFill>
                  <a:srgbClr val="FFFFFF"/>
                </a:solidFill>
                <a:latin typeface="Palatino Linotype"/>
                <a:cs typeface="Palatino Linotype"/>
              </a:rPr>
              <a:t>c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h</a:t>
            </a:r>
            <a:r>
              <a:rPr spc="-1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pc="-5" dirty="0">
                <a:solidFill>
                  <a:srgbClr val="FFFFFF"/>
                </a:solidFill>
                <a:latin typeface="Palatino Linotype"/>
                <a:cs typeface="Palatino Linotype"/>
              </a:rPr>
              <a:t>spe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cie</a:t>
            </a:r>
            <a:r>
              <a:rPr spc="-5" dirty="0">
                <a:solidFill>
                  <a:srgbClr val="FFFFFF"/>
                </a:solidFill>
                <a:latin typeface="Palatino Linotype"/>
                <a:cs typeface="Palatino Linotype"/>
              </a:rPr>
              <a:t>s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 will</a:t>
            </a:r>
            <a:r>
              <a:rPr spc="-1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pc="-50" dirty="0">
                <a:solidFill>
                  <a:srgbClr val="FFFFFF"/>
                </a:solidFill>
                <a:latin typeface="Palatino Linotype"/>
                <a:cs typeface="Palatino Linotype"/>
              </a:rPr>
              <a:t>v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ary</a:t>
            </a:r>
            <a:r>
              <a:rPr spc="-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relat</a:t>
            </a:r>
            <a:r>
              <a:rPr spc="5" dirty="0">
                <a:solidFill>
                  <a:srgbClr val="FFFFFF"/>
                </a:solidFill>
                <a:latin typeface="Palatino Linotype"/>
                <a:cs typeface="Palatino Linotype"/>
              </a:rPr>
              <a:t>i</a:t>
            </a:r>
            <a:r>
              <a:rPr spc="-40" dirty="0">
                <a:solidFill>
                  <a:srgbClr val="FFFFFF"/>
                </a:solidFill>
                <a:latin typeface="Palatino Linotype"/>
                <a:cs typeface="Palatino Linotype"/>
              </a:rPr>
              <a:t>v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e </a:t>
            </a:r>
            <a:r>
              <a:rPr spc="-5" dirty="0">
                <a:solidFill>
                  <a:srgbClr val="FFFFFF"/>
                </a:solidFill>
                <a:latin typeface="Palatino Linotype"/>
                <a:cs typeface="Palatino Linotype"/>
              </a:rPr>
              <a:t>t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o</a:t>
            </a:r>
            <a:r>
              <a:rPr spc="-1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pc="-5" dirty="0">
                <a:solidFill>
                  <a:srgbClr val="FFFFFF"/>
                </a:solidFill>
                <a:latin typeface="Palatino Linotype"/>
                <a:cs typeface="Palatino Linotype"/>
              </a:rPr>
              <a:t>yie</a:t>
            </a:r>
            <a:r>
              <a:rPr dirty="0">
                <a:solidFill>
                  <a:srgbClr val="FFFFFF"/>
                </a:solidFill>
                <a:latin typeface="Palatino Linotype"/>
                <a:cs typeface="Palatino Linotype"/>
              </a:rPr>
              <a:t>l</a:t>
            </a:r>
            <a:r>
              <a:rPr spc="-5" dirty="0">
                <a:solidFill>
                  <a:srgbClr val="FFFFFF"/>
                </a:solidFill>
                <a:latin typeface="Palatino Linotype"/>
                <a:cs typeface="Palatino Linotype"/>
              </a:rPr>
              <a:t>d</a:t>
            </a:r>
            <a:endParaRPr dirty="0">
              <a:latin typeface="Palatino Linotype"/>
              <a:cs typeface="Palatino Linotyp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5065" y="1809241"/>
            <a:ext cx="254000" cy="2153920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eaLnBrk="1" hangingPunct="1">
              <a:defRPr/>
            </a:pP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Relative</a:t>
            </a:r>
            <a:r>
              <a:rPr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b="1" spc="1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Rate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90575" y="1127125"/>
            <a:ext cx="4521200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hangingPunct="1">
              <a:defRPr/>
            </a:pPr>
            <a:r>
              <a:rPr b="1" spc="-40" dirty="0">
                <a:solidFill>
                  <a:srgbClr val="66FF33"/>
                </a:solidFill>
                <a:latin typeface="Times New Roman"/>
                <a:cs typeface="Times New Roman"/>
              </a:rPr>
              <a:t>W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inter</a:t>
            </a:r>
            <a:r>
              <a:rPr b="1" spc="-35" dirty="0">
                <a:solidFill>
                  <a:srgbClr val="66FF33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an</a:t>
            </a:r>
            <a:r>
              <a:rPr b="1" spc="-10" dirty="0">
                <a:solidFill>
                  <a:srgbClr val="66FF33"/>
                </a:solidFill>
                <a:latin typeface="Times New Roman"/>
                <a:cs typeface="Times New Roman"/>
              </a:rPr>
              <a:t>n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uals</a:t>
            </a:r>
            <a:r>
              <a:rPr b="1" spc="10" dirty="0">
                <a:solidFill>
                  <a:srgbClr val="66FF33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(small gra</a:t>
            </a:r>
            <a:r>
              <a:rPr b="1" spc="5" dirty="0">
                <a:solidFill>
                  <a:srgbClr val="66FF33"/>
                </a:solidFill>
                <a:latin typeface="Times New Roman"/>
                <a:cs typeface="Times New Roman"/>
              </a:rPr>
              <a:t>i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n/</a:t>
            </a:r>
            <a:r>
              <a:rPr b="1" spc="-10" dirty="0">
                <a:solidFill>
                  <a:srgbClr val="66FF33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an</a:t>
            </a:r>
            <a:r>
              <a:rPr b="1" spc="-10" dirty="0">
                <a:solidFill>
                  <a:srgbClr val="66FF33"/>
                </a:solidFill>
                <a:latin typeface="Times New Roman"/>
                <a:cs typeface="Times New Roman"/>
              </a:rPr>
              <a:t>n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ual</a:t>
            </a:r>
            <a:r>
              <a:rPr b="1" spc="10" dirty="0">
                <a:solidFill>
                  <a:srgbClr val="66FF33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r</a:t>
            </a:r>
            <a:r>
              <a:rPr b="1" spc="10" dirty="0">
                <a:solidFill>
                  <a:srgbClr val="66FF33"/>
                </a:solidFill>
                <a:latin typeface="Times New Roman"/>
                <a:cs typeface="Times New Roman"/>
              </a:rPr>
              <a:t>y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eg</a:t>
            </a:r>
            <a:r>
              <a:rPr b="1" spc="5" dirty="0">
                <a:solidFill>
                  <a:srgbClr val="66FF33"/>
                </a:solidFill>
                <a:latin typeface="Times New Roman"/>
                <a:cs typeface="Times New Roman"/>
              </a:rPr>
              <a:t>r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as</a:t>
            </a:r>
            <a:r>
              <a:rPr b="1" spc="-10" dirty="0">
                <a:solidFill>
                  <a:srgbClr val="66FF33"/>
                </a:solidFill>
                <a:latin typeface="Times New Roman"/>
                <a:cs typeface="Times New Roman"/>
              </a:rPr>
              <a:t>s</a:t>
            </a:r>
            <a:r>
              <a:rPr b="1" dirty="0">
                <a:solidFill>
                  <a:srgbClr val="66FF33"/>
                </a:solidFill>
                <a:latin typeface="Times New Roman"/>
                <a:cs typeface="Times New Roman"/>
              </a:rPr>
              <a:t>)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68575" y="2132013"/>
            <a:ext cx="3230563" cy="3079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hangingPunct="1">
              <a:defRPr/>
            </a:pPr>
            <a:r>
              <a:rPr sz="2000" b="1" dirty="0">
                <a:solidFill>
                  <a:schemeClr val="accent6"/>
                </a:solidFill>
                <a:latin typeface="Times New Roman"/>
                <a:cs typeface="Times New Roman"/>
              </a:rPr>
              <a:t>C</a:t>
            </a:r>
            <a:r>
              <a:rPr sz="2000" b="1" spc="10" dirty="0">
                <a:solidFill>
                  <a:schemeClr val="accent6"/>
                </a:solidFill>
                <a:latin typeface="Times New Roman"/>
                <a:cs typeface="Times New Roman"/>
              </a:rPr>
              <a:t>o</a:t>
            </a:r>
            <a:r>
              <a:rPr sz="2000" b="1" dirty="0">
                <a:solidFill>
                  <a:schemeClr val="accent6"/>
                </a:solidFill>
                <a:latin typeface="Times New Roman"/>
                <a:cs typeface="Times New Roman"/>
              </a:rPr>
              <a:t>ol</a:t>
            </a:r>
            <a:r>
              <a:rPr sz="2000" b="1" spc="-20" dirty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chemeClr val="accent6"/>
                </a:solidFill>
                <a:latin typeface="Times New Roman"/>
                <a:cs typeface="Times New Roman"/>
              </a:rPr>
              <a:t>seas</a:t>
            </a:r>
            <a:r>
              <a:rPr sz="2000" b="1" spc="10" dirty="0">
                <a:solidFill>
                  <a:schemeClr val="accent6"/>
                </a:solidFill>
                <a:latin typeface="Times New Roman"/>
                <a:cs typeface="Times New Roman"/>
              </a:rPr>
              <a:t>o</a:t>
            </a:r>
            <a:r>
              <a:rPr sz="2000" b="1" dirty="0">
                <a:solidFill>
                  <a:schemeClr val="accent6"/>
                </a:solidFill>
                <a:latin typeface="Times New Roman"/>
                <a:cs typeface="Times New Roman"/>
              </a:rPr>
              <a:t>n</a:t>
            </a:r>
            <a:r>
              <a:rPr sz="2000" b="1" spc="-35" dirty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chemeClr val="accent6"/>
                </a:solidFill>
                <a:latin typeface="Times New Roman"/>
                <a:cs typeface="Times New Roman"/>
              </a:rPr>
              <a:t>pe</a:t>
            </a:r>
            <a:r>
              <a:rPr sz="2000" b="1" spc="-40" dirty="0">
                <a:solidFill>
                  <a:schemeClr val="accent6"/>
                </a:solidFill>
                <a:latin typeface="Times New Roman"/>
                <a:cs typeface="Times New Roman"/>
              </a:rPr>
              <a:t>r</a:t>
            </a:r>
            <a:r>
              <a:rPr sz="2000" b="1" dirty="0">
                <a:solidFill>
                  <a:schemeClr val="accent6"/>
                </a:solidFill>
                <a:latin typeface="Times New Roman"/>
                <a:cs typeface="Times New Roman"/>
              </a:rPr>
              <a:t>ennial</a:t>
            </a:r>
            <a:r>
              <a:rPr sz="2000" b="1" spc="-25" dirty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chemeClr val="accent6"/>
                </a:solidFill>
                <a:latin typeface="Times New Roman"/>
                <a:cs typeface="Times New Roman"/>
              </a:rPr>
              <a:t>gr</a:t>
            </a:r>
            <a:r>
              <a:rPr sz="2000" b="1" spc="5" dirty="0">
                <a:solidFill>
                  <a:schemeClr val="accent6"/>
                </a:solidFill>
                <a:latin typeface="Times New Roman"/>
                <a:cs typeface="Times New Roman"/>
              </a:rPr>
              <a:t>a</a:t>
            </a:r>
            <a:r>
              <a:rPr sz="2000" b="1" dirty="0">
                <a:solidFill>
                  <a:schemeClr val="accent6"/>
                </a:solidFill>
                <a:latin typeface="Times New Roman"/>
                <a:cs typeface="Times New Roman"/>
              </a:rPr>
              <a:t>sses</a:t>
            </a:r>
            <a:endParaRPr sz="2000" dirty="0">
              <a:solidFill>
                <a:schemeClr val="accent6"/>
              </a:solidFill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29113" y="1462088"/>
            <a:ext cx="4092575" cy="369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hangingPunct="1">
              <a:defRPr/>
            </a:pPr>
            <a:r>
              <a:rPr sz="2400" b="1" spc="-130" dirty="0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arm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season pe</a:t>
            </a:r>
            <a:r>
              <a:rPr sz="24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ennial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grasses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392" name="object 36"/>
          <p:cNvSpPr txBox="1">
            <a:spLocks noChangeArrowheads="1"/>
          </p:cNvSpPr>
          <p:nvPr/>
        </p:nvSpPr>
        <p:spPr bwMode="auto">
          <a:xfrm>
            <a:off x="6248400" y="2132013"/>
            <a:ext cx="2590800" cy="20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45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rgbClr val="C050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45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season annual grasses</a:t>
            </a:r>
            <a:endParaRPr lang="en-US" alt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oats and</a:t>
            </a:r>
            <a:endParaRPr lang="en-US" altLang="en-US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1075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brassicas</a:t>
            </a:r>
            <a:endParaRPr lang="en-US" altLang="en-US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9500" y="6383962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Allen Williams 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774" y="6318623"/>
            <a:ext cx="1673226" cy="4384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89500" y="6318623"/>
            <a:ext cx="3873500" cy="4384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Palatino Linotype</vt:lpstr>
      <vt:lpstr>Times New Roman</vt:lpstr>
      <vt:lpstr>Office Theme</vt:lpstr>
      <vt:lpstr>Forage Sequence Options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Forage Sequence Options</dc:title>
  <dc:creator>Sadie Schroeder</dc:creator>
  <cp:lastModifiedBy>Jane G Jewett</cp:lastModifiedBy>
  <cp:revision>2</cp:revision>
  <dcterms:created xsi:type="dcterms:W3CDTF">2017-03-15T18:15:30Z</dcterms:created>
  <dcterms:modified xsi:type="dcterms:W3CDTF">2017-06-26T14:31:09Z</dcterms:modified>
</cp:coreProperties>
</file>