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F99D-3CFE-492F-A9D9-476176166C4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9DF1-A913-44B5-8191-B9159BF7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3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F99D-3CFE-492F-A9D9-476176166C4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9DF1-A913-44B5-8191-B9159BF7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22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F99D-3CFE-492F-A9D9-476176166C4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9DF1-A913-44B5-8191-B9159BF7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3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F99D-3CFE-492F-A9D9-476176166C4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9DF1-A913-44B5-8191-B9159BF7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8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F99D-3CFE-492F-A9D9-476176166C4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9DF1-A913-44B5-8191-B9159BF7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02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F99D-3CFE-492F-A9D9-476176166C4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9DF1-A913-44B5-8191-B9159BF7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92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F99D-3CFE-492F-A9D9-476176166C4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9DF1-A913-44B5-8191-B9159BF7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31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F99D-3CFE-492F-A9D9-476176166C4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9DF1-A913-44B5-8191-B9159BF7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2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F99D-3CFE-492F-A9D9-476176166C4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9DF1-A913-44B5-8191-B9159BF7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9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F99D-3CFE-492F-A9D9-476176166C4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9DF1-A913-44B5-8191-B9159BF7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0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F99D-3CFE-492F-A9D9-476176166C4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9DF1-A913-44B5-8191-B9159BF7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7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DF99D-3CFE-492F-A9D9-476176166C4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A9DF1-A913-44B5-8191-B9159BF7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7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dirty="0" smtClean="0"/>
              <a:t>Forage DM Yield in High vs. Low Microbial Activity Fields</a:t>
            </a:r>
            <a:endParaRPr lang="en-US" sz="4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2133600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Variable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High Microbial Activity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Low Microbial Activity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Dry Matter (</a:t>
                      </a:r>
                      <a:r>
                        <a:rPr lang="en-US" sz="2800" b="1" dirty="0" err="1" smtClean="0"/>
                        <a:t>lbs</a:t>
                      </a:r>
                      <a:r>
                        <a:rPr lang="en-US" sz="2800" b="1" dirty="0" smtClean="0"/>
                        <a:t>/ac)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8573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2559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Crude Protein (%)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11.9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7.9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TDN (%)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69.4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55.7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338" name="TextBox 5"/>
          <p:cNvSpPr txBox="1">
            <a:spLocks noChangeArrowheads="1"/>
          </p:cNvSpPr>
          <p:nvPr/>
        </p:nvSpPr>
        <p:spPr bwMode="auto">
          <a:xfrm>
            <a:off x="609600" y="5486400"/>
            <a:ext cx="4572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cs typeface="Arial" panose="020B0604020202020204" pitchFamily="34" charset="0"/>
              </a:rPr>
              <a:t>Source: USDA NRCS Mandan, ND.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4570" y="6057879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 Source: Allen Williams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528" y="6019800"/>
            <a:ext cx="1700072" cy="44549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54570" y="6019800"/>
            <a:ext cx="4527030" cy="40741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47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Forage DM Yield in High vs. Low Microbial Activity Fields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Forage DM Yield in High vs. Low Microbial Activity Fields</dc:title>
  <dc:creator>Sadie Schroeder</dc:creator>
  <cp:lastModifiedBy>Jane G Jewett</cp:lastModifiedBy>
  <cp:revision>2</cp:revision>
  <dcterms:created xsi:type="dcterms:W3CDTF">2017-03-15T17:45:18Z</dcterms:created>
  <dcterms:modified xsi:type="dcterms:W3CDTF">2017-06-26T14:30:44Z</dcterms:modified>
</cp:coreProperties>
</file>