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E9D4-646D-4822-B0D0-A889F8ADA4A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C74D-8C02-4FE4-A1A0-C6D954E26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91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E9D4-646D-4822-B0D0-A889F8ADA4A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C74D-8C02-4FE4-A1A0-C6D954E26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5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E9D4-646D-4822-B0D0-A889F8ADA4A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C74D-8C02-4FE4-A1A0-C6D954E26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5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E9D4-646D-4822-B0D0-A889F8ADA4A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C74D-8C02-4FE4-A1A0-C6D954E26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E9D4-646D-4822-B0D0-A889F8ADA4A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C74D-8C02-4FE4-A1A0-C6D954E26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E9D4-646D-4822-B0D0-A889F8ADA4A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C74D-8C02-4FE4-A1A0-C6D954E26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82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E9D4-646D-4822-B0D0-A889F8ADA4A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C74D-8C02-4FE4-A1A0-C6D954E26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5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E9D4-646D-4822-B0D0-A889F8ADA4A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C74D-8C02-4FE4-A1A0-C6D954E26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7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E9D4-646D-4822-B0D0-A889F8ADA4A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C74D-8C02-4FE4-A1A0-C6D954E26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7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E9D4-646D-4822-B0D0-A889F8ADA4A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C74D-8C02-4FE4-A1A0-C6D954E26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4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E9D4-646D-4822-B0D0-A889F8ADA4A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C74D-8C02-4FE4-A1A0-C6D954E26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1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8E9D4-646D-4822-B0D0-A889F8ADA4A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2C74D-8C02-4FE4-A1A0-C6D954E26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5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/>
              <a:t>Effects of Stage of Maturity on Pasture Composition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2209800" y="1547813"/>
            <a:ext cx="533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807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1066800" y="785813"/>
            <a:ext cx="6934200" cy="5257800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1066800" y="785813"/>
            <a:ext cx="6934200" cy="5257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914400" y="5357813"/>
            <a:ext cx="7391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  <a:cs typeface="Arial" panose="020B0604020202020204" pitchFamily="34" charset="0"/>
              </a:rPr>
              <a:t>    3                                               Lignin                                                    7</a:t>
            </a:r>
          </a:p>
        </p:txBody>
      </p:sp>
      <p:sp>
        <p:nvSpPr>
          <p:cNvPr id="14345" name="Line 8"/>
          <p:cNvSpPr>
            <a:spLocks noChangeShapeType="1"/>
          </p:cNvSpPr>
          <p:nvPr/>
        </p:nvSpPr>
        <p:spPr bwMode="auto">
          <a:xfrm flipV="1">
            <a:off x="1143000" y="5053013"/>
            <a:ext cx="6705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914400" y="4595813"/>
            <a:ext cx="723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  <a:cs typeface="Arial" panose="020B0604020202020204" pitchFamily="34" charset="0"/>
              </a:rPr>
              <a:t>                                                     Cellulose</a:t>
            </a:r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 flipV="1">
            <a:off x="1181100" y="3887788"/>
            <a:ext cx="6858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990600" y="3605213"/>
            <a:ext cx="7010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  <a:cs typeface="Arial" panose="020B0604020202020204" pitchFamily="34" charset="0"/>
              </a:rPr>
              <a:t>                                                  Hemicellulose</a:t>
            </a:r>
          </a:p>
        </p:txBody>
      </p:sp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1066800" y="4062413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  <a:cs typeface="Arial" panose="020B0604020202020204" pitchFamily="34" charset="0"/>
              </a:rPr>
              <a:t>14</a:t>
            </a:r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990600" y="4824413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  <a:cs typeface="Arial" panose="020B0604020202020204" pitchFamily="34" charset="0"/>
              </a:rPr>
              <a:t>  18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7391400" y="4138613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  <a:cs typeface="Arial" panose="020B0604020202020204" pitchFamily="34" charset="0"/>
              </a:rPr>
              <a:t>30</a:t>
            </a:r>
          </a:p>
        </p:txBody>
      </p:sp>
      <p:sp>
        <p:nvSpPr>
          <p:cNvPr id="14352" name="Text Box 15"/>
          <p:cNvSpPr txBox="1">
            <a:spLocks noChangeArrowheads="1"/>
          </p:cNvSpPr>
          <p:nvPr/>
        </p:nvSpPr>
        <p:spPr bwMode="auto">
          <a:xfrm>
            <a:off x="7239000" y="3148013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  <a:cs typeface="Arial" panose="020B0604020202020204" pitchFamily="34" charset="0"/>
              </a:rPr>
              <a:t>23</a:t>
            </a:r>
          </a:p>
        </p:txBody>
      </p:sp>
      <p:sp>
        <p:nvSpPr>
          <p:cNvPr id="14353" name="Text Box 16"/>
          <p:cNvSpPr txBox="1">
            <a:spLocks noChangeArrowheads="1"/>
          </p:cNvSpPr>
          <p:nvPr/>
        </p:nvSpPr>
        <p:spPr bwMode="auto">
          <a:xfrm>
            <a:off x="3505200" y="3071813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  <a:cs typeface="Arial" panose="020B0604020202020204" pitchFamily="34" charset="0"/>
              </a:rPr>
              <a:t>Minerals</a:t>
            </a:r>
          </a:p>
        </p:txBody>
      </p:sp>
      <p:sp>
        <p:nvSpPr>
          <p:cNvPr id="14354" name="Text Box 17"/>
          <p:cNvSpPr txBox="1">
            <a:spLocks noChangeArrowheads="1"/>
          </p:cNvSpPr>
          <p:nvPr/>
        </p:nvSpPr>
        <p:spPr bwMode="auto">
          <a:xfrm>
            <a:off x="1219200" y="3300413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  <a:cs typeface="Arial" panose="020B0604020202020204" pitchFamily="34" charset="0"/>
              </a:rPr>
              <a:t>12</a:t>
            </a:r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6934200" y="276701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cs typeface="Arial" panose="020B0604020202020204" pitchFamily="34" charset="0"/>
              </a:rPr>
              <a:t>5</a:t>
            </a:r>
          </a:p>
        </p:txBody>
      </p:sp>
      <p:sp>
        <p:nvSpPr>
          <p:cNvPr id="14356" name="Line 19"/>
          <p:cNvSpPr>
            <a:spLocks noChangeShapeType="1"/>
          </p:cNvSpPr>
          <p:nvPr/>
        </p:nvSpPr>
        <p:spPr bwMode="auto">
          <a:xfrm flipV="1">
            <a:off x="1219200" y="2995613"/>
            <a:ext cx="6553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618964" name="Text Box 20"/>
          <p:cNvSpPr txBox="1">
            <a:spLocks noChangeArrowheads="1"/>
          </p:cNvSpPr>
          <p:nvPr/>
        </p:nvSpPr>
        <p:spPr bwMode="auto">
          <a:xfrm>
            <a:off x="4038600" y="2462213"/>
            <a:ext cx="1905000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Sugars</a:t>
            </a:r>
          </a:p>
        </p:txBody>
      </p:sp>
      <p:sp>
        <p:nvSpPr>
          <p:cNvPr id="1618965" name="Text Box 21"/>
          <p:cNvSpPr txBox="1">
            <a:spLocks noChangeArrowheads="1"/>
          </p:cNvSpPr>
          <p:nvPr/>
        </p:nvSpPr>
        <p:spPr bwMode="auto">
          <a:xfrm>
            <a:off x="1279525" y="2843213"/>
            <a:ext cx="409575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10</a:t>
            </a:r>
          </a:p>
        </p:txBody>
      </p:sp>
      <p:sp>
        <p:nvSpPr>
          <p:cNvPr id="1618966" name="Text Box 22"/>
          <p:cNvSpPr txBox="1">
            <a:spLocks noChangeArrowheads="1"/>
          </p:cNvSpPr>
          <p:nvPr/>
        </p:nvSpPr>
        <p:spPr bwMode="auto">
          <a:xfrm>
            <a:off x="6858000" y="2005013"/>
            <a:ext cx="457200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25</a:t>
            </a:r>
          </a:p>
        </p:txBody>
      </p:sp>
      <p:sp>
        <p:nvSpPr>
          <p:cNvPr id="14360" name="Line 23"/>
          <p:cNvSpPr>
            <a:spLocks noChangeShapeType="1"/>
          </p:cNvSpPr>
          <p:nvPr/>
        </p:nvSpPr>
        <p:spPr bwMode="auto">
          <a:xfrm flipV="1">
            <a:off x="1143000" y="1547813"/>
            <a:ext cx="64008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4361" name="Line 24"/>
          <p:cNvSpPr>
            <a:spLocks noChangeShapeType="1"/>
          </p:cNvSpPr>
          <p:nvPr/>
        </p:nvSpPr>
        <p:spPr bwMode="auto">
          <a:xfrm flipV="1">
            <a:off x="1143000" y="2690813"/>
            <a:ext cx="6629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4362" name="Text Box 25"/>
          <p:cNvSpPr txBox="1">
            <a:spLocks noChangeArrowheads="1"/>
          </p:cNvSpPr>
          <p:nvPr/>
        </p:nvSpPr>
        <p:spPr bwMode="auto">
          <a:xfrm>
            <a:off x="1219200" y="2386013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  <a:cs typeface="Arial" panose="020B0604020202020204" pitchFamily="34" charset="0"/>
              </a:rPr>
              <a:t>10</a:t>
            </a:r>
          </a:p>
        </p:txBody>
      </p:sp>
      <p:sp>
        <p:nvSpPr>
          <p:cNvPr id="14363" name="Text Box 26"/>
          <p:cNvSpPr txBox="1">
            <a:spLocks noChangeArrowheads="1"/>
          </p:cNvSpPr>
          <p:nvPr/>
        </p:nvSpPr>
        <p:spPr bwMode="auto">
          <a:xfrm>
            <a:off x="6934200" y="1311276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14364" name="Text Box 27"/>
          <p:cNvSpPr txBox="1">
            <a:spLocks noChangeArrowheads="1"/>
          </p:cNvSpPr>
          <p:nvPr/>
        </p:nvSpPr>
        <p:spPr bwMode="auto">
          <a:xfrm>
            <a:off x="3124200" y="2005013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  <a:cs typeface="Arial" panose="020B0604020202020204" pitchFamily="34" charset="0"/>
              </a:rPr>
              <a:t>Lipid</a:t>
            </a:r>
          </a:p>
        </p:txBody>
      </p:sp>
      <p:sp>
        <p:nvSpPr>
          <p:cNvPr id="14365" name="Text Box 28"/>
          <p:cNvSpPr txBox="1">
            <a:spLocks noChangeArrowheads="1"/>
          </p:cNvSpPr>
          <p:nvPr/>
        </p:nvSpPr>
        <p:spPr bwMode="auto">
          <a:xfrm>
            <a:off x="1371600" y="1319213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  <a:cs typeface="Arial" panose="020B0604020202020204" pitchFamily="34" charset="0"/>
              </a:rPr>
              <a:t>33</a:t>
            </a:r>
          </a:p>
        </p:txBody>
      </p:sp>
      <p:sp>
        <p:nvSpPr>
          <p:cNvPr id="14366" name="Text Box 29"/>
          <p:cNvSpPr txBox="1">
            <a:spLocks noChangeArrowheads="1"/>
          </p:cNvSpPr>
          <p:nvPr/>
        </p:nvSpPr>
        <p:spPr bwMode="auto">
          <a:xfrm>
            <a:off x="3124200" y="1235076"/>
            <a:ext cx="220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  <a:cs typeface="Arial" panose="020B0604020202020204" pitchFamily="34" charset="0"/>
              </a:rPr>
              <a:t>Protein</a:t>
            </a:r>
          </a:p>
        </p:txBody>
      </p:sp>
      <p:sp>
        <p:nvSpPr>
          <p:cNvPr id="14367" name="Text Box 30"/>
          <p:cNvSpPr txBox="1">
            <a:spLocks noChangeArrowheads="1"/>
          </p:cNvSpPr>
          <p:nvPr/>
        </p:nvSpPr>
        <p:spPr bwMode="auto">
          <a:xfrm>
            <a:off x="6400800" y="785813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  <a:cs typeface="Arial" panose="020B0604020202020204" pitchFamily="34" charset="0"/>
              </a:rPr>
              <a:t>7</a:t>
            </a:r>
          </a:p>
        </p:txBody>
      </p:sp>
      <p:sp>
        <p:nvSpPr>
          <p:cNvPr id="14368" name="Line 31"/>
          <p:cNvSpPr>
            <a:spLocks noChangeShapeType="1"/>
          </p:cNvSpPr>
          <p:nvPr/>
        </p:nvSpPr>
        <p:spPr bwMode="auto">
          <a:xfrm>
            <a:off x="1295400" y="22336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4369" name="Line 32"/>
          <p:cNvSpPr>
            <a:spLocks noChangeShapeType="1"/>
          </p:cNvSpPr>
          <p:nvPr/>
        </p:nvSpPr>
        <p:spPr bwMode="auto">
          <a:xfrm flipV="1">
            <a:off x="1143000" y="862013"/>
            <a:ext cx="64008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4370" name="Text Box 33"/>
          <p:cNvSpPr txBox="1">
            <a:spLocks noChangeArrowheads="1"/>
          </p:cNvSpPr>
          <p:nvPr/>
        </p:nvSpPr>
        <p:spPr bwMode="auto">
          <a:xfrm>
            <a:off x="1066800" y="6059488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B050"/>
                </a:solidFill>
                <a:cs typeface="Arial" panose="020B0604020202020204" pitchFamily="34" charset="0"/>
              </a:rPr>
              <a:t>Early Maturity</a:t>
            </a:r>
          </a:p>
        </p:txBody>
      </p:sp>
      <p:sp>
        <p:nvSpPr>
          <p:cNvPr id="14371" name="Text Box 34"/>
          <p:cNvSpPr txBox="1">
            <a:spLocks noChangeArrowheads="1"/>
          </p:cNvSpPr>
          <p:nvPr/>
        </p:nvSpPr>
        <p:spPr bwMode="auto">
          <a:xfrm>
            <a:off x="6591300" y="6043613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B050"/>
                </a:solidFill>
                <a:cs typeface="Arial" panose="020B0604020202020204" pitchFamily="34" charset="0"/>
              </a:rPr>
              <a:t>Late Maturity</a:t>
            </a:r>
          </a:p>
        </p:txBody>
      </p:sp>
      <p:sp>
        <p:nvSpPr>
          <p:cNvPr id="14372" name="Text Box 35"/>
          <p:cNvSpPr txBox="1">
            <a:spLocks noChangeArrowheads="1"/>
          </p:cNvSpPr>
          <p:nvPr/>
        </p:nvSpPr>
        <p:spPr bwMode="auto">
          <a:xfrm>
            <a:off x="3848100" y="6043613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B050"/>
                </a:solidFill>
                <a:cs typeface="Arial" panose="020B0604020202020204" pitchFamily="34" charset="0"/>
              </a:rPr>
              <a:t>Mid Maturity</a:t>
            </a:r>
          </a:p>
        </p:txBody>
      </p:sp>
      <p:sp>
        <p:nvSpPr>
          <p:cNvPr id="14373" name="Oval 1"/>
          <p:cNvSpPr>
            <a:spLocks noChangeArrowheads="1"/>
          </p:cNvSpPr>
          <p:nvPr/>
        </p:nvSpPr>
        <p:spPr bwMode="auto">
          <a:xfrm>
            <a:off x="4991100" y="709613"/>
            <a:ext cx="800100" cy="5410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4374" name="TextBox 3"/>
          <p:cNvSpPr txBox="1">
            <a:spLocks noChangeArrowheads="1"/>
          </p:cNvSpPr>
          <p:nvPr/>
        </p:nvSpPr>
        <p:spPr bwMode="auto">
          <a:xfrm>
            <a:off x="4610100" y="3179763"/>
            <a:ext cx="1638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cs typeface="Arial" panose="020B0604020202020204" pitchFamily="34" charset="0"/>
              </a:rPr>
              <a:t>Sweet Spot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33215" y="6456946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Allen Williams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931" y="6334391"/>
            <a:ext cx="1731169" cy="4536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133215" y="6364288"/>
            <a:ext cx="3905885" cy="400435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6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46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Effects of Stage of Maturity on Pasture Composition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Stage of Maturity on Pasture Composition</dc:title>
  <dc:creator>Sadie Schroeder</dc:creator>
  <cp:lastModifiedBy>Jane G Jewett</cp:lastModifiedBy>
  <cp:revision>3</cp:revision>
  <dcterms:created xsi:type="dcterms:W3CDTF">2017-03-15T17:49:04Z</dcterms:created>
  <dcterms:modified xsi:type="dcterms:W3CDTF">2017-06-26T14:30:20Z</dcterms:modified>
</cp:coreProperties>
</file>