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2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3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37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03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91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00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3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4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5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0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6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5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1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0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348" y="1066800"/>
            <a:ext cx="9535732" cy="4114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Grazing animals co-evolved with their natural diets and developed digestive systems to optimize their food resources</a:t>
            </a:r>
          </a:p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Herbivores: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plant-based diets </a:t>
            </a:r>
          </a:p>
          <a:p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Ruminants: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type of herbivore that has a 4 compartment stomach designed for “batch-processing” forages (cattle, sheep, goats)</a:t>
            </a:r>
          </a:p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herbivores are not ruminants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(rabbits, horses)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42" y="5265468"/>
            <a:ext cx="1796444" cy="12025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793" y="5287128"/>
            <a:ext cx="1668689" cy="1180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789" y="5276298"/>
            <a:ext cx="1603437" cy="12025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533" y="5287128"/>
            <a:ext cx="1817498" cy="12025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377756" y="5265468"/>
            <a:ext cx="13418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</a:t>
            </a:r>
            <a:br>
              <a:rPr lang="en-US" sz="1400" dirty="0" smtClean="0"/>
            </a:br>
            <a:r>
              <a:rPr lang="en-US" sz="1400" dirty="0" smtClean="0"/>
              <a:t>Rhonda </a:t>
            </a:r>
            <a:br>
              <a:rPr lang="en-US" sz="1400" dirty="0" smtClean="0"/>
            </a:b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7757" y="6020273"/>
            <a:ext cx="1170533" cy="4694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377756" y="5181600"/>
            <a:ext cx="1170533" cy="1381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Definitions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Jane G Jewett</dc:creator>
  <cp:lastModifiedBy>Jane G Jewett</cp:lastModifiedBy>
  <cp:revision>2</cp:revision>
  <dcterms:created xsi:type="dcterms:W3CDTF">2017-05-10T17:45:39Z</dcterms:created>
  <dcterms:modified xsi:type="dcterms:W3CDTF">2017-06-26T14:29:50Z</dcterms:modified>
</cp:coreProperties>
</file>