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0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6C3F-8392-4D14-8351-25B54904C4C4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B41D-D4EF-438E-9078-5D5ACF89C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476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6C3F-8392-4D14-8351-25B54904C4C4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B41D-D4EF-438E-9078-5D5ACF89C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88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6C3F-8392-4D14-8351-25B54904C4C4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B41D-D4EF-438E-9078-5D5ACF89C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543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6C3F-8392-4D14-8351-25B54904C4C4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B41D-D4EF-438E-9078-5D5ACF89C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031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6C3F-8392-4D14-8351-25B54904C4C4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B41D-D4EF-438E-9078-5D5ACF89C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04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6C3F-8392-4D14-8351-25B54904C4C4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B41D-D4EF-438E-9078-5D5ACF89C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406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6C3F-8392-4D14-8351-25B54904C4C4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B41D-D4EF-438E-9078-5D5ACF89C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81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6C3F-8392-4D14-8351-25B54904C4C4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B41D-D4EF-438E-9078-5D5ACF89C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901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6C3F-8392-4D14-8351-25B54904C4C4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B41D-D4EF-438E-9078-5D5ACF89C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29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6C3F-8392-4D14-8351-25B54904C4C4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B41D-D4EF-438E-9078-5D5ACF89C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9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6C3F-8392-4D14-8351-25B54904C4C4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B41D-D4EF-438E-9078-5D5ACF89C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87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76C3F-8392-4D14-8351-25B54904C4C4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6B41D-D4EF-438E-9078-5D5ACF89C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6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Brix Advantage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Brix 5.0% or less = ADG in low 1’s.</a:t>
            </a:r>
          </a:p>
          <a:p>
            <a:pPr>
              <a:defRPr/>
            </a:pPr>
            <a:r>
              <a:rPr lang="en-US" sz="3600" dirty="0" smtClean="0"/>
              <a:t>Brix 8-12% = ADG in low to mid 2’s.</a:t>
            </a:r>
          </a:p>
          <a:p>
            <a:pPr>
              <a:defRPr/>
            </a:pPr>
            <a:r>
              <a:rPr lang="en-US" sz="3600" dirty="0" smtClean="0"/>
              <a:t>Brix 12 – 15% = ADG in mid-high 2’s.</a:t>
            </a:r>
          </a:p>
          <a:p>
            <a:pPr>
              <a:defRPr/>
            </a:pPr>
            <a:r>
              <a:rPr lang="en-US" sz="3600" dirty="0" smtClean="0"/>
              <a:t>Brix &gt; 15% = ADG in high 2’s to 3’s. </a:t>
            </a:r>
            <a:endParaRPr lang="en-US" sz="3600" dirty="0"/>
          </a:p>
          <a:p>
            <a:pPr>
              <a:defRPr/>
            </a:pPr>
            <a:r>
              <a:rPr lang="en-US" sz="3600" dirty="0" smtClean="0">
                <a:solidFill>
                  <a:schemeClr val="accent6"/>
                </a:solidFill>
              </a:rPr>
              <a:t>Every 1.0% increase in Brix adds 0.1 to 0.3 ADG.  </a:t>
            </a:r>
            <a:endParaRPr lang="en-US" sz="3600" dirty="0">
              <a:solidFill>
                <a:schemeClr val="accent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8200" y="6155580"/>
            <a:ext cx="289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Allen Williams</a:t>
            </a:r>
            <a:endParaRPr lang="en-US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6095441"/>
            <a:ext cx="1633537" cy="42805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648200" y="6095441"/>
            <a:ext cx="3843337" cy="42805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64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Brix Advantage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Brix Advantage</dc:title>
  <dc:creator>Sadie Schroeder</dc:creator>
  <cp:lastModifiedBy>Jane G Jewett</cp:lastModifiedBy>
  <cp:revision>2</cp:revision>
  <dcterms:created xsi:type="dcterms:W3CDTF">2017-03-15T18:31:02Z</dcterms:created>
  <dcterms:modified xsi:type="dcterms:W3CDTF">2017-06-26T14:29:04Z</dcterms:modified>
</cp:coreProperties>
</file>