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BB60F-85F6-40CE-BBCB-24DD91E6FE9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E8C3D-5778-4C16-8C9B-EB0CD0F3C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8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Pasture line is based on relative forage availability not quality per se</a:t>
            </a:r>
          </a:p>
          <a:p>
            <a:r>
              <a:rPr lang="en-US" dirty="0" smtClean="0"/>
              <a:t>CP and NE requirements roughly follow same pattern as TDN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B7B981-A2DE-4B1C-AF66-CF3225619E7C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3052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4E26-8D02-49A3-ABB0-F3A54CBCE0B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343-B59E-4EF3-8F39-AC539ACD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0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4E26-8D02-49A3-ABB0-F3A54CBCE0B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343-B59E-4EF3-8F39-AC539ACD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95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4E26-8D02-49A3-ABB0-F3A54CBCE0B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343-B59E-4EF3-8F39-AC539ACD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2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4E26-8D02-49A3-ABB0-F3A54CBCE0B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343-B59E-4EF3-8F39-AC539ACD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9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4E26-8D02-49A3-ABB0-F3A54CBCE0B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343-B59E-4EF3-8F39-AC539ACD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5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4E26-8D02-49A3-ABB0-F3A54CBCE0B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343-B59E-4EF3-8F39-AC539ACD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9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4E26-8D02-49A3-ABB0-F3A54CBCE0B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343-B59E-4EF3-8F39-AC539ACD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4E26-8D02-49A3-ABB0-F3A54CBCE0B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343-B59E-4EF3-8F39-AC539ACD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4E26-8D02-49A3-ABB0-F3A54CBCE0B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343-B59E-4EF3-8F39-AC539ACD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4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4E26-8D02-49A3-ABB0-F3A54CBCE0B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343-B59E-4EF3-8F39-AC539ACD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4E26-8D02-49A3-ABB0-F3A54CBCE0B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343-B59E-4EF3-8F39-AC539ACD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5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14E26-8D02-49A3-ABB0-F3A54CBCE0B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F7343-B59E-4EF3-8F39-AC539ACD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Beef Cow Cycle and Nutrient Demands</a:t>
            </a:r>
            <a:endParaRPr lang="en-US" sz="3600" dirty="0" smtClean="0"/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16560055"/>
              </p:ext>
            </p:extLst>
          </p:nvPr>
        </p:nvGraphicFramePr>
        <p:xfrm>
          <a:off x="1295400" y="1435788"/>
          <a:ext cx="5267864" cy="278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4" imgW="7696390" imgH="4038719" progId="MSGraph.Chart.8">
                  <p:embed followColorScheme="full"/>
                </p:oleObj>
              </mc:Choice>
              <mc:Fallback>
                <p:oleObj name="Chart" r:id="rId4" imgW="7696390" imgH="4038719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435788"/>
                        <a:ext cx="5267864" cy="278609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81000" y="4572000"/>
            <a:ext cx="8458200" cy="190500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Nutrient demands change dramatically during annual livestock production cycle 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MATCH livestock nutrient demands with pasture production and quality cycles</a:t>
            </a:r>
            <a:endParaRPr lang="en-US" b="1" dirty="0" smtClean="0">
              <a:solidFill>
                <a:srgbClr val="7030A0"/>
              </a:solidFill>
            </a:endParaRPr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 rot="-5394704">
            <a:off x="-366950" y="2579177"/>
            <a:ext cx="2784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TDN, lbs. per day</a:t>
            </a:r>
            <a:endParaRPr lang="en-US" dirty="0"/>
          </a:p>
        </p:txBody>
      </p:sp>
      <p:sp>
        <p:nvSpPr>
          <p:cNvPr id="1029" name="Rectangle 51"/>
          <p:cNvSpPr>
            <a:spLocks noChangeArrowheads="1"/>
          </p:cNvSpPr>
          <p:nvPr/>
        </p:nvSpPr>
        <p:spPr bwMode="auto">
          <a:xfrm>
            <a:off x="2133600" y="4156642"/>
            <a:ext cx="2133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 dirty="0" smtClean="0"/>
              <a:t>Months from Calving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02036" y="3973002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</a:t>
            </a:r>
          </a:p>
          <a:p>
            <a:r>
              <a:rPr lang="en-US" sz="1400" dirty="0" smtClean="0"/>
              <a:t>Rhonda </a:t>
            </a:r>
            <a:r>
              <a:rPr lang="en-US" sz="1400" dirty="0" err="1" smtClean="0"/>
              <a:t>Gildersleeve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968" y="4002878"/>
            <a:ext cx="1238034" cy="49231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902036" y="3973002"/>
            <a:ext cx="2906966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9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Chart</vt:lpstr>
      <vt:lpstr>Beef Cow Cycle and Nutrient Demands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Beef Cow Cycle and Nutrient Demands</dc:title>
  <dc:creator>Sadie Schroeder</dc:creator>
  <cp:lastModifiedBy>Jane G Jewett</cp:lastModifiedBy>
  <cp:revision>2</cp:revision>
  <dcterms:created xsi:type="dcterms:W3CDTF">2017-03-15T16:42:05Z</dcterms:created>
  <dcterms:modified xsi:type="dcterms:W3CDTF">2017-06-26T14:27:59Z</dcterms:modified>
</cp:coreProperties>
</file>