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C843-7F49-47E2-9FED-31D80C1EED90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7EBB-9938-4292-860A-F7A4B438B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6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C843-7F49-47E2-9FED-31D80C1EED90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7EBB-9938-4292-860A-F7A4B438B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55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C843-7F49-47E2-9FED-31D80C1EED90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7EBB-9938-4292-860A-F7A4B438B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8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C843-7F49-47E2-9FED-31D80C1EED90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7EBB-9938-4292-860A-F7A4B438B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40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C843-7F49-47E2-9FED-31D80C1EED90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7EBB-9938-4292-860A-F7A4B438B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83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C843-7F49-47E2-9FED-31D80C1EED90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7EBB-9938-4292-860A-F7A4B438B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7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C843-7F49-47E2-9FED-31D80C1EED90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7EBB-9938-4292-860A-F7A4B438B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55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C843-7F49-47E2-9FED-31D80C1EED90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7EBB-9938-4292-860A-F7A4B438B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4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C843-7F49-47E2-9FED-31D80C1EED90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7EBB-9938-4292-860A-F7A4B438B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70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C843-7F49-47E2-9FED-31D80C1EED90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7EBB-9938-4292-860A-F7A4B438B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59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C843-7F49-47E2-9FED-31D80C1EED90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7EBB-9938-4292-860A-F7A4B438B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64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AC843-7F49-47E2-9FED-31D80C1EED90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97EBB-9938-4292-860A-F7A4B438B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2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Forage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</a:p>
          <a:p>
            <a:r>
              <a:rPr lang="en-US" dirty="0" smtClean="0"/>
              <a:t>16” average forage height</a:t>
            </a:r>
          </a:p>
          <a:p>
            <a:r>
              <a:rPr lang="en-US" dirty="0" smtClean="0"/>
              <a:t>Take 50%</a:t>
            </a:r>
          </a:p>
          <a:p>
            <a:r>
              <a:rPr lang="en-US" dirty="0" smtClean="0"/>
              <a:t> 8” available forage</a:t>
            </a:r>
          </a:p>
          <a:p>
            <a:r>
              <a:rPr lang="en-US" dirty="0" smtClean="0"/>
              <a:t>8” available forage X 150 #’s/acre DM = 1200 #’s/acre DM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 - Sustainable Farming Association - sfa-mn.org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0" y="6172200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Kent Solberg</a:t>
            </a:r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450" y="5992713"/>
            <a:ext cx="666750" cy="6667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791200" y="5992713"/>
            <a:ext cx="2667000" cy="66675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1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Available Forage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Available Forage</dc:title>
  <dc:creator>Sadie Schroeder</dc:creator>
  <cp:lastModifiedBy>Jane G Jewett</cp:lastModifiedBy>
  <cp:revision>2</cp:revision>
  <dcterms:created xsi:type="dcterms:W3CDTF">2017-03-15T19:25:49Z</dcterms:created>
  <dcterms:modified xsi:type="dcterms:W3CDTF">2017-06-23T22:54:00Z</dcterms:modified>
</cp:coreProperties>
</file>