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0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2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4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2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3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6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9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E7B43-2C3A-49C3-919B-F5E0752DC06C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22D-324A-4C50-8512-A50AAE6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5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your data:</a:t>
            </a:r>
          </a:p>
          <a:p>
            <a:pPr lvl="1"/>
            <a:r>
              <a:rPr lang="en-US" dirty="0" smtClean="0"/>
              <a:t>Average forage height (inches) </a:t>
            </a:r>
          </a:p>
          <a:p>
            <a:pPr lvl="1"/>
            <a:r>
              <a:rPr lang="en-US" dirty="0" smtClean="0"/>
              <a:t>Estimated dry matter in pounds/acre inch.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61722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5" y="5992713"/>
            <a:ext cx="666750" cy="666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72200" y="5992713"/>
            <a:ext cx="2695575" cy="66675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Available Forage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Available Forage</dc:title>
  <dc:creator>Sadie Schroeder</dc:creator>
  <cp:lastModifiedBy>Jane G Jewett</cp:lastModifiedBy>
  <cp:revision>2</cp:revision>
  <dcterms:created xsi:type="dcterms:W3CDTF">2017-03-15T19:21:36Z</dcterms:created>
  <dcterms:modified xsi:type="dcterms:W3CDTF">2017-06-23T22:53:25Z</dcterms:modified>
</cp:coreProperties>
</file>