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/>
    <p:restoredTop sz="94746"/>
  </p:normalViewPr>
  <p:slideViewPr>
    <p:cSldViewPr>
      <p:cViewPr varScale="1">
        <p:scale>
          <a:sx n="92" d="100"/>
          <a:sy n="92" d="100"/>
        </p:scale>
        <p:origin x="79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CC5C0-67FD-44C7-BC18-672570C2CE9B}" type="datetimeFigureOut">
              <a:rPr lang="en-US" smtClean="0"/>
              <a:t>3/24/17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D3291-22D2-471D-81AD-97EA90654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42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9612" indent="-229612">
              <a:buAutoNum type="arabicPeriod"/>
            </a:pPr>
            <a:r>
              <a:rPr lang="en-US" baseline="0" dirty="0" smtClean="0"/>
              <a:t>And then there are the nitty-gritties: …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Does she have conservation plan? 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…startup costs (</a:t>
            </a:r>
            <a:r>
              <a:rPr lang="en-US" baseline="0" dirty="0" err="1" smtClean="0"/>
              <a:t>incl</a:t>
            </a:r>
            <a:r>
              <a:rPr lang="en-US" baseline="0" dirty="0" smtClean="0"/>
              <a:t> transition from row crops to pasture)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…fencing/fence-builder + water + electricity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How to find a livestock producer and/or grazier in a custom or contract situation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What about a sensible </a:t>
            </a:r>
            <a:r>
              <a:rPr lang="en-US" i="1" baseline="0" dirty="0" smtClean="0"/>
              <a:t>and signed </a:t>
            </a:r>
            <a:r>
              <a:rPr lang="en-US" baseline="0" dirty="0" smtClean="0"/>
              <a:t>lease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What are the programs to help her financially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A2E87-540E-48A6-9B04-041FDC9BED8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909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1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89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147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2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89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59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9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6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6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28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70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6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06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86" y="1762125"/>
            <a:ext cx="7632954" cy="40911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761" y="6014997"/>
            <a:ext cx="1188720" cy="469782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811530" y="60960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Caroline van Schaik 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811530" y="6096000"/>
            <a:ext cx="2514600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4707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A Schroeder</cp:lastModifiedBy>
  <cp:revision>2</cp:revision>
  <dcterms:created xsi:type="dcterms:W3CDTF">2017-03-21T20:54:03Z</dcterms:created>
  <dcterms:modified xsi:type="dcterms:W3CDTF">2017-03-24T14:21:48Z</dcterms:modified>
</cp:coreProperties>
</file>