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490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73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186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3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91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6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12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6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09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21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2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50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35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665"/>
            <a:ext cx="6629400" cy="628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57793" y="6454878"/>
            <a:ext cx="3090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Gene </a:t>
            </a:r>
            <a:r>
              <a:rPr lang="en-US" sz="1400" dirty="0" err="1" smtClean="0"/>
              <a:t>Schriefer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212" y="6467687"/>
            <a:ext cx="814388" cy="3238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57793" y="6467687"/>
            <a:ext cx="3090807" cy="32385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Schroeder</cp:lastModifiedBy>
  <cp:revision>1</cp:revision>
  <dcterms:created xsi:type="dcterms:W3CDTF">2017-03-23T14:05:33Z</dcterms:created>
  <dcterms:modified xsi:type="dcterms:W3CDTF">2017-03-23T14:07:09Z</dcterms:modified>
</cp:coreProperties>
</file>