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94746"/>
  </p:normalViewPr>
  <p:slideViewPr>
    <p:cSldViewPr>
      <p:cViewPr varScale="1">
        <p:scale>
          <a:sx n="92" d="100"/>
          <a:sy n="92" d="100"/>
        </p:scale>
        <p:origin x="79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898EE-19AE-4747-99A5-E29D69AD5F9A}" type="datetimeFigureOut">
              <a:rPr lang="en-US" smtClean="0"/>
              <a:t>3/24/17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DB120-C2A8-45E5-84DA-A7712809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3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9612" indent="-229612">
              <a:buAutoNum type="arabicPeriod"/>
            </a:pPr>
            <a:r>
              <a:rPr lang="en-US" baseline="0" dirty="0" smtClean="0"/>
              <a:t>And as have many of you, we have found a ready audience in women farmers and landowners …</a:t>
            </a:r>
          </a:p>
          <a:p>
            <a:pPr marL="229612" indent="-229612">
              <a:buAutoNum type="arabicPeriod"/>
            </a:pPr>
            <a:r>
              <a:rPr lang="en-US" baseline="0" dirty="0" smtClean="0"/>
              <a:t>Who own plenty of land just prime for active conservation and good farming.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A2E87-540E-48A6-9B04-041FDC9BED8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938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16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81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72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12664" y="4718050"/>
            <a:ext cx="1654874" cy="914400"/>
          </a:xfr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pPr lvl="0"/>
            <a:r>
              <a:rPr lang="en-US" dirty="0" smtClean="0"/>
              <a:t>V Haugen UWEX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4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16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14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58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59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68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3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088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343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32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6" b="7776"/>
          <a:stretch/>
        </p:blipFill>
        <p:spPr>
          <a:xfrm>
            <a:off x="811530" y="868680"/>
            <a:ext cx="7632954" cy="51206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832" y="6014997"/>
            <a:ext cx="1188720" cy="469782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11530" y="6096000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Source: Caroline van Schaik 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811530" y="6096000"/>
            <a:ext cx="2514600" cy="30777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84770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40</Words>
  <Application>Microsoft Macintosh PowerPoint</Application>
  <PresentationFormat>On-screen Show (4:3)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1_Office Theme</vt:lpstr>
      <vt:lpstr>PowerPoint Presentation</vt:lpstr>
    </vt:vector>
  </TitlesOfParts>
  <Company>University of Minnesota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Sadie Schroeder</dc:creator>
  <cp:lastModifiedBy>Sadie A Schroeder</cp:lastModifiedBy>
  <cp:revision>2</cp:revision>
  <dcterms:created xsi:type="dcterms:W3CDTF">2017-03-21T20:28:20Z</dcterms:created>
  <dcterms:modified xsi:type="dcterms:W3CDTF">2017-03-24T14:26:11Z</dcterms:modified>
</cp:coreProperties>
</file>