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/>
    <p:restoredTop sz="94746"/>
  </p:normalViewPr>
  <p:slideViewPr>
    <p:cSldViewPr>
      <p:cViewPr varScale="1">
        <p:scale>
          <a:sx n="92" d="100"/>
          <a:sy n="92" d="100"/>
        </p:scale>
        <p:origin x="79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EA57F-D983-4140-BD2B-B7D520C8187F}" type="datetimeFigureOut">
              <a:rPr lang="en-US" smtClean="0"/>
              <a:t>3/24/17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9E43B-6168-4C29-953A-C3E3E215E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3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9612" indent="-229612">
              <a:buAutoNum type="arabicPeriod"/>
            </a:pPr>
            <a:r>
              <a:rPr lang="en-US" baseline="0" dirty="0" smtClean="0"/>
              <a:t>We’ve hosted meetings with women farmers and landowners…</a:t>
            </a:r>
          </a:p>
          <a:p>
            <a:pPr marL="229612" indent="-229612">
              <a:buAutoNum type="arabicPeriod"/>
            </a:pPr>
            <a:r>
              <a:rPr lang="en-US" baseline="0" dirty="0" smtClean="0"/>
              <a:t>On some of those issues and many others - agronomic, soil science, conservation, and stewardship.</a:t>
            </a:r>
          </a:p>
          <a:p>
            <a:pPr marL="229612" indent="-229612">
              <a:buAutoNum type="arabicPeriod"/>
            </a:pPr>
            <a:r>
              <a:rPr lang="en-US" baseline="0" dirty="0" smtClean="0"/>
              <a:t>They tend to have these characteristics:</a:t>
            </a:r>
          </a:p>
          <a:p>
            <a:pPr marL="229612" indent="-229612">
              <a:buAutoNum type="arabicPeriod"/>
            </a:pPr>
            <a:r>
              <a:rPr lang="en-US" baseline="0" dirty="0" smtClean="0"/>
              <a:t>…Start with values exercise as the foundation for the day’s work</a:t>
            </a:r>
          </a:p>
          <a:p>
            <a:pPr marL="229612" indent="-229612">
              <a:buAutoNum type="arabicPeriod"/>
            </a:pPr>
            <a:r>
              <a:rPr lang="en-US" baseline="0" dirty="0" smtClean="0"/>
              <a:t>…often on a farm, almost always a pretty site</a:t>
            </a:r>
          </a:p>
          <a:p>
            <a:pPr marL="229612" indent="-229612">
              <a:buAutoNum type="arabicPeriod"/>
            </a:pPr>
            <a:r>
              <a:rPr lang="en-US" baseline="0" dirty="0" smtClean="0"/>
              <a:t>…indoors and outside</a:t>
            </a:r>
          </a:p>
          <a:p>
            <a:pPr marL="229612" indent="-229612">
              <a:buAutoNum type="arabicPeriod"/>
            </a:pPr>
            <a:r>
              <a:rPr lang="en-US" baseline="0" dirty="0" smtClean="0"/>
              <a:t>…women only, at least at first: morning women, afternoon public field event; lawyer and soil scientist after women discussed their farms and values</a:t>
            </a:r>
          </a:p>
          <a:p>
            <a:pPr marL="229612" indent="-229612">
              <a:buAutoNum type="arabicPeriod"/>
            </a:pPr>
            <a:r>
              <a:rPr lang="en-US" baseline="0" dirty="0" smtClean="0"/>
              <a:t>Opportunities for women to think silently by themselves and then to work together</a:t>
            </a:r>
          </a:p>
          <a:p>
            <a:pPr marL="229612" indent="-229612">
              <a:buAutoNum type="arabicPeriod"/>
            </a:pPr>
            <a:r>
              <a:rPr lang="en-US" baseline="0" dirty="0" smtClean="0"/>
              <a:t>Very practical, what-next-oriented with a constant check-back to personal values as the guiding decision-maker.</a:t>
            </a:r>
          </a:p>
          <a:p>
            <a:pPr marL="229612" indent="-229612">
              <a:buAutoNum type="arabicPeriod"/>
            </a:pPr>
            <a:r>
              <a:rPr lang="en-US" baseline="0" dirty="0" smtClean="0"/>
              <a:t>By virtue of your interest in managed grazing, you’re standing up for more cover…</a:t>
            </a:r>
          </a:p>
          <a:p>
            <a:pPr marL="229612" indent="-229612">
              <a:buAutoNum type="arabicPeriod"/>
            </a:pPr>
            <a:r>
              <a:rPr lang="en-US" baseline="0" dirty="0" smtClean="0"/>
              <a:t>And more living roots in the ground.</a:t>
            </a:r>
          </a:p>
          <a:p>
            <a:pPr marL="229612" indent="-229612">
              <a:buAutoNum type="arabicPeriod"/>
            </a:pPr>
            <a:r>
              <a:rPr lang="en-US" baseline="0" dirty="0" smtClean="0"/>
              <a:t>Women farmers and landowners are a source of these landscape features…</a:t>
            </a:r>
          </a:p>
          <a:p>
            <a:pPr marL="229612" indent="-229612">
              <a:buAutoNum type="arabicPeriod"/>
            </a:pPr>
            <a:r>
              <a:rPr lang="en-US" baseline="0" dirty="0" smtClean="0"/>
              <a:t>IF we acknowledge that we’ll get their attention in different ways…</a:t>
            </a:r>
          </a:p>
          <a:p>
            <a:pPr marL="229612" indent="-229612">
              <a:buAutoNum type="arabicPeriod"/>
            </a:pPr>
            <a:r>
              <a:rPr lang="en-US" baseline="0" dirty="0" smtClean="0"/>
              <a:t>Apart from the familiar farm meetings delivered by men.</a:t>
            </a:r>
          </a:p>
          <a:p>
            <a:pPr marL="229612" indent="-229612">
              <a:buAutoNum type="arabicPeriod"/>
            </a:pPr>
            <a:r>
              <a:rPr lang="en-US" baseline="0" dirty="0" smtClean="0"/>
              <a:t>They could use our collective help – </a:t>
            </a:r>
          </a:p>
          <a:p>
            <a:pPr marL="229612" indent="-229612">
              <a:buAutoNum type="arabicPeriod"/>
            </a:pPr>
            <a:r>
              <a:rPr lang="en-US" baseline="0" dirty="0" smtClean="0"/>
              <a:t>and in turn, this group of farmers and landowners </a:t>
            </a:r>
          </a:p>
          <a:p>
            <a:pPr marL="229612" indent="-229612">
              <a:buAutoNum type="arabicPeriod"/>
            </a:pPr>
            <a:r>
              <a:rPr lang="en-US" baseline="0" dirty="0" smtClean="0"/>
              <a:t>could provide significant landscape change.</a:t>
            </a:r>
          </a:p>
          <a:p>
            <a:pPr marL="229612" indent="-229612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A2E87-540E-48A6-9B04-041FDC9BED8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47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8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5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92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12664" y="4718050"/>
            <a:ext cx="1654874" cy="914400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en-US" dirty="0" smtClean="0"/>
              <a:t>V Haugen UWEX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77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8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4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9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6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0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5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6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t="9983" r="-180" b="2565"/>
          <a:stretch/>
        </p:blipFill>
        <p:spPr>
          <a:xfrm>
            <a:off x="822960" y="857250"/>
            <a:ext cx="7632954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57" y="6000750"/>
            <a:ext cx="1188720" cy="469782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11530" y="60960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Source: Caroline van Schaik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811530" y="6096000"/>
            <a:ext cx="2514600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263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207</Words>
  <Application>Microsoft Macintosh PowerPoint</Application>
  <PresentationFormat>On-screen Show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PowerPoint Presentation</vt:lpstr>
    </vt:vector>
  </TitlesOfParts>
  <Company>University of Minnesota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Schroeder</dc:creator>
  <cp:lastModifiedBy>Sadie A Schroeder</cp:lastModifiedBy>
  <cp:revision>2</cp:revision>
  <dcterms:created xsi:type="dcterms:W3CDTF">2017-03-21T20:57:52Z</dcterms:created>
  <dcterms:modified xsi:type="dcterms:W3CDTF">2017-03-24T14:21:18Z</dcterms:modified>
</cp:coreProperties>
</file>