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746"/>
  </p:normalViewPr>
  <p:slideViewPr>
    <p:cSldViewPr>
      <p:cViewPr varScale="1">
        <p:scale>
          <a:sx n="87" d="100"/>
          <a:sy n="87" d="100"/>
        </p:scale>
        <p:origin x="-6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7157D-1A5C-46F0-AC77-813B06E3B08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6FE92-A294-4FBD-B77C-903524139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612" indent="-229612" defTabSz="918450">
              <a:buFontTx/>
              <a:buAutoNum type="arabicPeriod"/>
              <a:defRPr/>
            </a:pPr>
            <a:r>
              <a:rPr lang="en-US" baseline="0" dirty="0" smtClean="0"/>
              <a:t>And many of them really enjoy learning in the comfort of other women.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We credit Iowa’s Women, Food and Agriculture Network for raising up the learning circle method of conservation outreach to women…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And for designing an effective curriculum presented as a series of lessons (reference at end).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Like WFAN, LSP has noted the willingness of women to verbalize stewardship values …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And also their unique needs when it comes to learning and asserting their preferences for the land.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We started with the WFAN curriculum and although we’ve largely moved on from it, 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We are clear about our shared goals: to help women move figuratively from the back of the room …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To articulate what’s most important to them about their land and …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And do something about it…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That looks closer to more farmers growing crops &amp; livestock, good fishing, and plenty of songbirds.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A2E87-540E-48A6-9B04-041FDC9BED8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8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0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12664" y="4718050"/>
            <a:ext cx="1654874" cy="914400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 dirty="0" smtClean="0"/>
              <a:t>V Haugen UWEX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9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2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5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0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5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9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3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8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" r="7308"/>
          <a:stretch/>
        </p:blipFill>
        <p:spPr>
          <a:xfrm>
            <a:off x="765810" y="857251"/>
            <a:ext cx="7632954" cy="5143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65" y="6091197"/>
            <a:ext cx="1188720" cy="46978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5810" y="61722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Source: Caroline van Schaik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765810" y="6172200"/>
            <a:ext cx="2514600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67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165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Schroeder</cp:lastModifiedBy>
  <cp:revision>2</cp:revision>
  <dcterms:created xsi:type="dcterms:W3CDTF">2017-03-21T20:33:49Z</dcterms:created>
  <dcterms:modified xsi:type="dcterms:W3CDTF">2017-03-28T18:58:36Z</dcterms:modified>
</cp:coreProperties>
</file>