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537F-C2F5-4440-86B6-09096D66E8F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71DC-32FB-4212-8687-EE664217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curriculum designed and used regularly by WFAN.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2E87-540E-48A6-9B04-041FDC9BED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7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5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9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0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1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0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womencaringfortheland.org/" TargetMode="External"/><Relationship Id="rId4" Type="http://schemas.openxmlformats.org/officeDocument/2006/relationships/hyperlink" Target="mailto:info@wf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r="40618" b="1274"/>
          <a:stretch/>
        </p:blipFill>
        <p:spPr>
          <a:xfrm>
            <a:off x="-11430" y="852307"/>
            <a:ext cx="4263390" cy="5137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970" y="1314450"/>
            <a:ext cx="4663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i="1" cap="small" dirty="0">
                <a:solidFill>
                  <a:srgbClr val="1F497D">
                    <a:lumMod val="50000"/>
                  </a:srgbClr>
                </a:solidFill>
              </a:rPr>
              <a:t>Women, Food and Agriculture Network</a:t>
            </a:r>
          </a:p>
          <a:p>
            <a:endParaRPr lang="en-US" sz="1350" b="1" i="1" cap="small" dirty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en-US" sz="4050" dirty="0">
                <a:solidFill>
                  <a:srgbClr val="1F497D">
                    <a:lumMod val="50000"/>
                  </a:srgbClr>
                </a:solidFill>
                <a:hlinkClick r:id="rId4"/>
              </a:rPr>
              <a:t>info@wfan.org</a:t>
            </a:r>
            <a:endParaRPr lang="en-US" sz="4050" dirty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en-US" sz="4050" dirty="0">
                <a:solidFill>
                  <a:srgbClr val="1F497D">
                    <a:lumMod val="50000"/>
                  </a:srgbClr>
                </a:solidFill>
              </a:rPr>
              <a:t>515-460-2477</a:t>
            </a:r>
          </a:p>
          <a:p>
            <a:r>
              <a:rPr lang="en-US" sz="2550" dirty="0">
                <a:solidFill>
                  <a:srgbClr val="1F497D">
                    <a:lumMod val="50000"/>
                  </a:srgbClr>
                </a:solidFill>
                <a:hlinkClick r:id="rId5"/>
              </a:rPr>
              <a:t>www.womencaringfortheland.org</a:t>
            </a:r>
            <a:endParaRPr lang="en-US" sz="2550" dirty="0">
              <a:solidFill>
                <a:srgbClr val="1F497D">
                  <a:lumMod val="50000"/>
                </a:srgbClr>
              </a:solidFill>
            </a:endParaRPr>
          </a:p>
          <a:p>
            <a:endParaRPr lang="en-US" sz="135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5383521"/>
            <a:ext cx="1188720" cy="46978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99530" y="594211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Caroline van Schaik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399530" y="5942111"/>
            <a:ext cx="2514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197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1</cp:revision>
  <dcterms:created xsi:type="dcterms:W3CDTF">2017-03-21T20:59:19Z</dcterms:created>
  <dcterms:modified xsi:type="dcterms:W3CDTF">2017-03-21T21:00:53Z</dcterms:modified>
</cp:coreProperties>
</file>