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2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8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1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9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8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8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2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9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57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3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3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0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9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awford.uwex.edu/files/2010/05/The-Pasture-walk-method-2012.pdf" TargetMode="External"/><Relationship Id="rId2" Type="http://schemas.openxmlformats.org/officeDocument/2006/relationships/hyperlink" Target="http://www.extension.umn.edu/agriculture/horse/pasture/docs/common-pasture-grasses-and-legum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Useful Materials For Pasture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Common Pasture Grasses and </a:t>
            </a:r>
            <a:r>
              <a:rPr lang="en-US" dirty="0" smtClean="0">
                <a:solidFill>
                  <a:srgbClr val="002060"/>
                </a:solidFill>
              </a:rPr>
              <a:t>Legumes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www.extension.umn.edu/agriculture/horse/pasture/docs/common-pasture-grasses-and-legumes.pdf</a:t>
            </a:r>
            <a:r>
              <a:rPr lang="en-US" dirty="0" smtClean="0"/>
              <a:t>,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Early Version of “The Pasture Walk </a:t>
            </a:r>
            <a:r>
              <a:rPr lang="en-US" dirty="0" smtClean="0">
                <a:solidFill>
                  <a:srgbClr val="002060"/>
                </a:solidFill>
              </a:rPr>
              <a:t>Method” 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crawford.uwex.edu/files/2010/05/The-Pasture-walk-method-2012.pdf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83473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Vance J. Haugen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867400"/>
            <a:ext cx="814387" cy="32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5867400"/>
            <a:ext cx="3176587" cy="3238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Useful Materials For Pasture Education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Materials For Pasture Education</dc:title>
  <dc:creator>Sadie Schroeder</dc:creator>
  <cp:lastModifiedBy>Sadie Schroeder</cp:lastModifiedBy>
  <cp:revision>1</cp:revision>
  <dcterms:created xsi:type="dcterms:W3CDTF">2017-03-21T21:15:49Z</dcterms:created>
  <dcterms:modified xsi:type="dcterms:W3CDTF">2017-03-21T21:17:07Z</dcterms:modified>
</cp:coreProperties>
</file>