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138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49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975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700" y="0"/>
            <a:ext cx="917337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299" y="1871132"/>
            <a:ext cx="5111752" cy="1515533"/>
          </a:xfrm>
        </p:spPr>
        <p:txBody>
          <a:bodyPr anchor="b">
            <a:noAutofit/>
          </a:bodyPr>
          <a:lstStyle>
            <a:lvl1pPr algn="ctr">
              <a:defRPr sz="405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299" y="3657597"/>
            <a:ext cx="5111752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87425" y="5037663"/>
            <a:ext cx="673100" cy="279400"/>
          </a:xfrm>
        </p:spPr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9298" y="5037663"/>
            <a:ext cx="3910976" cy="2794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7676" y="5037663"/>
            <a:ext cx="413375" cy="279400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299" y="3522131"/>
            <a:ext cx="5111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12664" y="4718050"/>
            <a:ext cx="1654874" cy="914400"/>
          </a:xfrm>
        </p:spPr>
        <p:txBody>
          <a:bodyPr>
            <a:norm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V Haugen UWEX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74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93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048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47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262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89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235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88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66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88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ss.uvm.edu/pdpforage/Materials/ID/A3637_GrassID_UWis.PDF" TargetMode="External"/><Relationship Id="rId2" Type="http://schemas.openxmlformats.org/officeDocument/2006/relationships/hyperlink" Target="http://www.extension.umn.edu/agriculture/dairy/grazing-systems/grazing-systems-handbook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hyperlink" Target="http://www.midwestforage.org/pdf/404.pdf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Useful Materials For Pasture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069607" cy="279949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2175" b="1" u="sng" dirty="0">
              <a:solidFill>
                <a:srgbClr val="002060"/>
              </a:solidFill>
              <a:latin typeface="Franklin Gothic Heavy" panose="020B0903020102020204" pitchFamily="34" charset="0"/>
              <a:hlinkClick r:id="rId2"/>
            </a:endParaRP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r>
              <a:rPr lang="en-US" dirty="0"/>
              <a:t>Grazing Systems </a:t>
            </a:r>
            <a:r>
              <a:rPr lang="en-US" dirty="0" smtClean="0"/>
              <a:t>Planning</a:t>
            </a:r>
            <a:r>
              <a:rPr lang="en-US" sz="2800" b="1" u="sng" dirty="0" smtClean="0">
                <a:solidFill>
                  <a:srgbClr val="002060"/>
                </a:solidFill>
                <a:latin typeface="Franklin Gothic Heavy" panose="020B0903020102020204" pitchFamily="34" charset="0"/>
              </a:rPr>
              <a:t> 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www.extension.umn.edu/agriculture/dairy/grazing-systems/grazing-systems-handbook.pdf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Identifying Pasture Grasses </a:t>
            </a:r>
            <a:r>
              <a:rPr lang="en-US" dirty="0">
                <a:hlinkClick r:id="rId3"/>
              </a:rPr>
              <a:t>http://pss.uvm.edu/pdpforage/Materials/ID/A3637_GrassID_UWis.PDF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Identification </a:t>
            </a:r>
            <a:r>
              <a:rPr lang="en-US" dirty="0"/>
              <a:t>of </a:t>
            </a:r>
            <a:r>
              <a:rPr lang="en-US" dirty="0" smtClean="0"/>
              <a:t>Legumes 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www.midwestforage.org/pdf/404.pdf.pdf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883473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Vance J. Haugen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5867400"/>
            <a:ext cx="814387" cy="32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" y="5867400"/>
            <a:ext cx="3176587" cy="3238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7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Useful Materials For Pasture Education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Useful Materials For Pasture Education</dc:title>
  <dc:creator>Sadie Schroeder</dc:creator>
  <cp:lastModifiedBy>Sadie Schroeder</cp:lastModifiedBy>
  <cp:revision>1</cp:revision>
  <dcterms:created xsi:type="dcterms:W3CDTF">2017-03-21T21:11:45Z</dcterms:created>
  <dcterms:modified xsi:type="dcterms:W3CDTF">2017-03-21T21:15:21Z</dcterms:modified>
</cp:coreProperties>
</file>