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62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3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84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5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8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0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7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9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8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"/>
            <a:ext cx="7112000" cy="632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1720" y="6501021"/>
            <a:ext cx="30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Gene </a:t>
            </a:r>
            <a:r>
              <a:rPr lang="en-US" sz="1400" dirty="0" err="1" smtClean="0"/>
              <a:t>Schriefer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139" y="6513830"/>
            <a:ext cx="814388" cy="323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1720" y="6513830"/>
            <a:ext cx="3090807" cy="3238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1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2017-03-21T21:21:26Z</dcterms:created>
  <dcterms:modified xsi:type="dcterms:W3CDTF">2017-03-21T21:23:08Z</dcterms:modified>
</cp:coreProperties>
</file>