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7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071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60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555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2700" y="0"/>
            <a:ext cx="9173370" cy="6856214"/>
            <a:chOff x="-16934" y="0"/>
            <a:chExt cx="12231160" cy="6856214"/>
          </a:xfrm>
        </p:grpSpPr>
        <p:pic>
          <p:nvPicPr>
            <p:cNvPr id="16" name="Picture 15" descr="HD-PanelTitle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2328332" y="1540931"/>
              <a:ext cx="7543802" cy="3835401"/>
            </a:xfrm>
            <a:prstGeom prst="rect">
              <a:avLst/>
            </a:prstGeom>
            <a:noFill/>
            <a:ln w="15875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7" name="Picture 16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6934" y="3147609"/>
              <a:ext cx="2478024" cy="612648"/>
            </a:xfrm>
            <a:prstGeom prst="rect">
              <a:avLst/>
            </a:prstGeom>
          </p:spPr>
        </p:pic>
        <p:pic>
          <p:nvPicPr>
            <p:cNvPr id="20" name="Picture 19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6202" y="3147609"/>
              <a:ext cx="2478024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9299" y="1871132"/>
            <a:ext cx="5111752" cy="1515533"/>
          </a:xfrm>
        </p:spPr>
        <p:txBody>
          <a:bodyPr anchor="b">
            <a:noAutofit/>
          </a:bodyPr>
          <a:lstStyle>
            <a:lvl1pPr algn="ctr">
              <a:defRPr sz="405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9299" y="3657597"/>
            <a:ext cx="5111752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1575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87425" y="5037663"/>
            <a:ext cx="673100" cy="279400"/>
          </a:xfrm>
        </p:spPr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9298" y="5037663"/>
            <a:ext cx="3910976" cy="279400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7676" y="5037663"/>
            <a:ext cx="413375" cy="279400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299" y="3522131"/>
            <a:ext cx="511175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312664" y="4718050"/>
            <a:ext cx="1654874" cy="914400"/>
          </a:xfrm>
        </p:spPr>
        <p:txBody>
          <a:bodyPr>
            <a:normAutofit/>
          </a:bodyPr>
          <a:lstStyle>
            <a:lvl1pPr>
              <a:defRPr sz="1200" baseline="0"/>
            </a:lvl1pPr>
          </a:lstStyle>
          <a:p>
            <a:pPr lvl="0"/>
            <a:r>
              <a:rPr lang="en-US" dirty="0" smtClean="0"/>
              <a:t>V Haugen UWEX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528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905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482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470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165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616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588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13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206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425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6884"/>
            <a:ext cx="8495987" cy="6098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1006" y="6378159"/>
            <a:ext cx="30908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Gene </a:t>
            </a:r>
            <a:r>
              <a:rPr lang="en-US" sz="1400" dirty="0" err="1" smtClean="0"/>
              <a:t>Schriefer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425" y="6390968"/>
            <a:ext cx="814388" cy="3238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31006" y="6390968"/>
            <a:ext cx="3090807" cy="32385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3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Schroeder</dc:creator>
  <cp:lastModifiedBy>Sadie Schroeder</cp:lastModifiedBy>
  <cp:revision>1</cp:revision>
  <dcterms:created xsi:type="dcterms:W3CDTF">2017-03-21T21:23:33Z</dcterms:created>
  <dcterms:modified xsi:type="dcterms:W3CDTF">2017-03-21T21:24:41Z</dcterms:modified>
</cp:coreProperties>
</file>