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3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7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5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1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4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3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7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6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2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1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2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5351"/>
            <a:ext cx="8120007" cy="624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2600" y="6481918"/>
            <a:ext cx="3090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Gene </a:t>
            </a:r>
            <a:r>
              <a:rPr lang="en-US" sz="1400" dirty="0" err="1" smtClean="0"/>
              <a:t>Schriefer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19" y="6494727"/>
            <a:ext cx="814388" cy="323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2600" y="6494727"/>
            <a:ext cx="3090807" cy="32385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2017-03-23T13:55:40Z</dcterms:created>
  <dcterms:modified xsi:type="dcterms:W3CDTF">2017-03-23T14:01:58Z</dcterms:modified>
</cp:coreProperties>
</file>