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AFBB0-5228-463C-BA37-43830401549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5F0D2-E306-450F-9155-4D3B8A9B2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4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0475" y="1123950"/>
            <a:ext cx="4041775" cy="3032125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https://extension.umd.edu/sheep-goats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561" indent="-2852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862" indent="-2281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206" indent="-2281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551" indent="-2281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9897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24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586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893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8F3B09-FE03-4D2A-B12C-576FD03AF775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4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5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9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4718050"/>
            <a:ext cx="1654874" cy="9144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V Haugen UWEX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0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2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1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0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6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0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2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umd.edu/sheep-goa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Small Ruminants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Susan </a:t>
            </a:r>
            <a:r>
              <a:rPr lang="en-US" dirty="0" err="1" smtClean="0"/>
              <a:t>Schoenian</a:t>
            </a:r>
            <a:r>
              <a:rPr lang="en-US" dirty="0"/>
              <a:t>, Sheep and Goat </a:t>
            </a:r>
            <a:r>
              <a:rPr lang="en-US" dirty="0" smtClean="0"/>
              <a:t>specialist, </a:t>
            </a:r>
            <a:r>
              <a:rPr lang="en-US" dirty="0"/>
              <a:t>Western Maryland Research &amp; Education Center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81200"/>
            <a:ext cx="4371555" cy="4325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354" y="6012078"/>
            <a:ext cx="3255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Doug </a:t>
            </a:r>
            <a:r>
              <a:rPr lang="en-US" sz="1400" dirty="0" err="1" smtClean="0"/>
              <a:t>Gucker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24843"/>
            <a:ext cx="1143933" cy="2822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4354" y="6012078"/>
            <a:ext cx="325558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640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Small Ruminants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2</cp:revision>
  <dcterms:created xsi:type="dcterms:W3CDTF">2017-03-21T20:00:28Z</dcterms:created>
  <dcterms:modified xsi:type="dcterms:W3CDTF">2017-03-28T19:36:26Z</dcterms:modified>
</cp:coreProperties>
</file>